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313" r:id="rId4"/>
    <p:sldId id="301" r:id="rId5"/>
    <p:sldId id="312" r:id="rId6"/>
    <p:sldId id="302" r:id="rId7"/>
    <p:sldId id="303" r:id="rId8"/>
    <p:sldId id="314" r:id="rId9"/>
    <p:sldId id="304" r:id="rId10"/>
    <p:sldId id="305" r:id="rId11"/>
    <p:sldId id="306" r:id="rId12"/>
    <p:sldId id="315" r:id="rId13"/>
    <p:sldId id="307" r:id="rId14"/>
    <p:sldId id="316" r:id="rId15"/>
    <p:sldId id="308" r:id="rId16"/>
    <p:sldId id="317" r:id="rId17"/>
  </p:sldIdLst>
  <p:sldSz cx="11522075" cy="7956550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503238" indent="-46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008063" indent="-936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11300" indent="-139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16125" indent="-1873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434" autoAdjust="0"/>
  </p:normalViewPr>
  <p:slideViewPr>
    <p:cSldViewPr>
      <p:cViewPr>
        <p:scale>
          <a:sx n="50" d="100"/>
          <a:sy n="50" d="100"/>
        </p:scale>
        <p:origin x="-350" y="43"/>
      </p:cViewPr>
      <p:guideLst>
        <p:guide orient="horz" pos="2506"/>
        <p:guide pos="3629"/>
      </p:guideLst>
    </p:cSldViewPr>
  </p:slideViewPr>
  <p:outlineViewPr>
    <p:cViewPr>
      <p:scale>
        <a:sx n="33" d="100"/>
        <a:sy n="33" d="100"/>
      </p:scale>
      <p:origin x="0" y="7373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289ED-6D64-4211-A143-C96EF73B4DB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F647216-5235-402A-9B21-6A73F4E6FEA1}">
      <dgm:prSet phldrT="[Text]"/>
      <dgm:spPr/>
      <dgm:t>
        <a:bodyPr/>
        <a:lstStyle/>
        <a:p>
          <a:r>
            <a:rPr lang="en-IN" b="1" dirty="0" smtClean="0"/>
            <a:t>Incubation</a:t>
          </a:r>
          <a:r>
            <a:rPr lang="en-IN" dirty="0" smtClean="0"/>
            <a:t> </a:t>
          </a:r>
          <a:endParaRPr lang="en-IN" dirty="0"/>
        </a:p>
      </dgm:t>
    </dgm:pt>
    <dgm:pt modelId="{6668AB3D-6E90-4079-95F6-93180A0B88D0}" type="parTrans" cxnId="{C75C541C-A981-4B14-BC71-30C43679E9DC}">
      <dgm:prSet/>
      <dgm:spPr/>
      <dgm:t>
        <a:bodyPr/>
        <a:lstStyle/>
        <a:p>
          <a:endParaRPr lang="en-IN"/>
        </a:p>
      </dgm:t>
    </dgm:pt>
    <dgm:pt modelId="{8E2D45F8-B848-4A3E-BE5A-554B0FE1D0C2}" type="sibTrans" cxnId="{C75C541C-A981-4B14-BC71-30C43679E9DC}">
      <dgm:prSet/>
      <dgm:spPr/>
      <dgm:t>
        <a:bodyPr/>
        <a:lstStyle/>
        <a:p>
          <a:endParaRPr lang="en-IN"/>
        </a:p>
      </dgm:t>
    </dgm:pt>
    <dgm:pt modelId="{77A83FEC-A3EF-421F-9E3F-BB4C477E612F}">
      <dgm:prSet phldrT="[Text]"/>
      <dgm:spPr/>
      <dgm:t>
        <a:bodyPr/>
        <a:lstStyle/>
        <a:p>
          <a:r>
            <a:rPr lang="en-IN" b="1" dirty="0" smtClean="0"/>
            <a:t>Preparation</a:t>
          </a:r>
          <a:r>
            <a:rPr lang="en-IN" dirty="0" smtClean="0"/>
            <a:t> </a:t>
          </a:r>
          <a:endParaRPr lang="en-IN" dirty="0"/>
        </a:p>
      </dgm:t>
    </dgm:pt>
    <dgm:pt modelId="{3F5E5EAD-03FD-4229-BE72-5146FAAAD989}" type="parTrans" cxnId="{54AEA1C2-7285-47B6-A33A-548EA84434F1}">
      <dgm:prSet/>
      <dgm:spPr/>
      <dgm:t>
        <a:bodyPr/>
        <a:lstStyle/>
        <a:p>
          <a:endParaRPr lang="en-IN"/>
        </a:p>
      </dgm:t>
    </dgm:pt>
    <dgm:pt modelId="{F5E75625-1B34-48B2-AEF2-FF54C34394E6}" type="sibTrans" cxnId="{54AEA1C2-7285-47B6-A33A-548EA84434F1}">
      <dgm:prSet/>
      <dgm:spPr/>
      <dgm:t>
        <a:bodyPr/>
        <a:lstStyle/>
        <a:p>
          <a:endParaRPr lang="en-IN"/>
        </a:p>
      </dgm:t>
    </dgm:pt>
    <dgm:pt modelId="{9E3BE893-8A68-4DCE-A8EB-EEDC0815DDF0}">
      <dgm:prSet phldrT="[Text]"/>
      <dgm:spPr/>
      <dgm:t>
        <a:bodyPr/>
        <a:lstStyle/>
        <a:p>
          <a:r>
            <a:rPr lang="en-IN" b="1" dirty="0" smtClean="0"/>
            <a:t>Idea  </a:t>
          </a:r>
          <a:endParaRPr lang="en-IN" b="1" dirty="0"/>
        </a:p>
      </dgm:t>
    </dgm:pt>
    <dgm:pt modelId="{FF39288B-B115-4C25-BC48-56ED49461FAD}" type="parTrans" cxnId="{0A1FE693-B755-4C9F-947D-76F83A705269}">
      <dgm:prSet/>
      <dgm:spPr/>
      <dgm:t>
        <a:bodyPr/>
        <a:lstStyle/>
        <a:p>
          <a:endParaRPr lang="en-IN"/>
        </a:p>
      </dgm:t>
    </dgm:pt>
    <dgm:pt modelId="{6B8B8F73-637C-494C-B193-9B4C98EB7BD5}" type="sibTrans" cxnId="{0A1FE693-B755-4C9F-947D-76F83A705269}">
      <dgm:prSet/>
      <dgm:spPr/>
      <dgm:t>
        <a:bodyPr/>
        <a:lstStyle/>
        <a:p>
          <a:endParaRPr lang="en-IN"/>
        </a:p>
      </dgm:t>
    </dgm:pt>
    <dgm:pt modelId="{C25E4BAB-AF9C-42F0-A6D3-62B4E4A780FE}">
      <dgm:prSet/>
      <dgm:spPr/>
      <dgm:t>
        <a:bodyPr/>
        <a:lstStyle/>
        <a:p>
          <a:r>
            <a:rPr lang="en-IN" b="1" dirty="0" smtClean="0"/>
            <a:t>Illumination </a:t>
          </a:r>
          <a:endParaRPr lang="en-IN" b="1" dirty="0"/>
        </a:p>
      </dgm:t>
    </dgm:pt>
    <dgm:pt modelId="{FA6F91F3-5C89-4553-B858-6F6E1B31DE68}" type="parTrans" cxnId="{C32F3082-BAF7-4C2B-B08E-AA30EC78B0A0}">
      <dgm:prSet/>
      <dgm:spPr/>
      <dgm:t>
        <a:bodyPr/>
        <a:lstStyle/>
        <a:p>
          <a:endParaRPr lang="en-IN"/>
        </a:p>
      </dgm:t>
    </dgm:pt>
    <dgm:pt modelId="{D69CFEE1-B826-4839-9FE8-69E3C42B2960}" type="sibTrans" cxnId="{C32F3082-BAF7-4C2B-B08E-AA30EC78B0A0}">
      <dgm:prSet/>
      <dgm:spPr/>
      <dgm:t>
        <a:bodyPr/>
        <a:lstStyle/>
        <a:p>
          <a:endParaRPr lang="en-IN"/>
        </a:p>
      </dgm:t>
    </dgm:pt>
    <dgm:pt modelId="{0DCCBF1B-55BA-4376-94A3-0007CC31EA37}">
      <dgm:prSet/>
      <dgm:spPr/>
      <dgm:t>
        <a:bodyPr/>
        <a:lstStyle/>
        <a:p>
          <a:r>
            <a:rPr lang="en-IN" b="1" dirty="0" smtClean="0"/>
            <a:t>Verification </a:t>
          </a:r>
          <a:endParaRPr lang="en-IN" b="1" dirty="0"/>
        </a:p>
      </dgm:t>
    </dgm:pt>
    <dgm:pt modelId="{46E2BCD8-C6F7-4B8F-93A7-62D053E35FE6}" type="parTrans" cxnId="{84A82973-309D-44E2-9D35-1CA5B2EAD4FA}">
      <dgm:prSet/>
      <dgm:spPr/>
      <dgm:t>
        <a:bodyPr/>
        <a:lstStyle/>
        <a:p>
          <a:endParaRPr lang="en-IN"/>
        </a:p>
      </dgm:t>
    </dgm:pt>
    <dgm:pt modelId="{5F968549-9DFE-4C35-873A-DECE53219D10}" type="sibTrans" cxnId="{84A82973-309D-44E2-9D35-1CA5B2EAD4FA}">
      <dgm:prSet/>
      <dgm:spPr/>
      <dgm:t>
        <a:bodyPr/>
        <a:lstStyle/>
        <a:p>
          <a:endParaRPr lang="en-IN"/>
        </a:p>
      </dgm:t>
    </dgm:pt>
    <dgm:pt modelId="{33D83CC8-1EC7-492D-9A65-04325CCB9FEE}" type="pres">
      <dgm:prSet presAssocID="{22C289ED-6D64-4211-A143-C96EF73B4DB1}" presName="compositeShape" presStyleCnt="0">
        <dgm:presLayoutVars>
          <dgm:dir/>
          <dgm:resizeHandles/>
        </dgm:presLayoutVars>
      </dgm:prSet>
      <dgm:spPr/>
    </dgm:pt>
    <dgm:pt modelId="{FD4A7459-70DB-4BEB-9BD3-10C7B0C8DE4F}" type="pres">
      <dgm:prSet presAssocID="{22C289ED-6D64-4211-A143-C96EF73B4DB1}" presName="pyramid" presStyleLbl="node1" presStyleIdx="0" presStyleCn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B09B2660-8179-4B67-9919-DD2A5B3F6A59}" type="pres">
      <dgm:prSet presAssocID="{22C289ED-6D64-4211-A143-C96EF73B4DB1}" presName="theList" presStyleCnt="0"/>
      <dgm:spPr/>
    </dgm:pt>
    <dgm:pt modelId="{974741AA-FC12-4C8A-A7E1-BA8066FC6EB2}" type="pres">
      <dgm:prSet presAssocID="{0DCCBF1B-55BA-4376-94A3-0007CC31EA37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693A247-8C16-46E6-8174-633616AF9A18}" type="pres">
      <dgm:prSet presAssocID="{0DCCBF1B-55BA-4376-94A3-0007CC31EA37}" presName="aSpace" presStyleCnt="0"/>
      <dgm:spPr/>
    </dgm:pt>
    <dgm:pt modelId="{D5C84DBD-BF2F-4050-A721-E1958840D497}" type="pres">
      <dgm:prSet presAssocID="{C25E4BAB-AF9C-42F0-A6D3-62B4E4A780F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9267CA-5CDB-43BF-AF09-C0E0BF67F3D5}" type="pres">
      <dgm:prSet presAssocID="{C25E4BAB-AF9C-42F0-A6D3-62B4E4A780FE}" presName="aSpace" presStyleCnt="0"/>
      <dgm:spPr/>
    </dgm:pt>
    <dgm:pt modelId="{EB613F8E-1273-41BD-8431-07E5D6812A0A}" type="pres">
      <dgm:prSet presAssocID="{4F647216-5235-402A-9B21-6A73F4E6FEA1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7C461AA-96E4-4703-8840-E63F8488D33A}" type="pres">
      <dgm:prSet presAssocID="{4F647216-5235-402A-9B21-6A73F4E6FEA1}" presName="aSpace" presStyleCnt="0"/>
      <dgm:spPr/>
    </dgm:pt>
    <dgm:pt modelId="{9B898514-A958-4531-A618-6F26BAB9AC5B}" type="pres">
      <dgm:prSet presAssocID="{77A83FEC-A3EF-421F-9E3F-BB4C477E612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4470E2-AEA6-4225-BAF0-5D69108EEB97}" type="pres">
      <dgm:prSet presAssocID="{77A83FEC-A3EF-421F-9E3F-BB4C477E612F}" presName="aSpace" presStyleCnt="0"/>
      <dgm:spPr/>
    </dgm:pt>
    <dgm:pt modelId="{9D4C27E8-257F-4218-950F-3490C73BDB70}" type="pres">
      <dgm:prSet presAssocID="{9E3BE893-8A68-4DCE-A8EB-EEDC0815DDF0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89971A-9556-473E-B7C2-E389DD3AAAEB}" type="pres">
      <dgm:prSet presAssocID="{9E3BE893-8A68-4DCE-A8EB-EEDC0815DDF0}" presName="aSpace" presStyleCnt="0"/>
      <dgm:spPr/>
    </dgm:pt>
  </dgm:ptLst>
  <dgm:cxnLst>
    <dgm:cxn modelId="{A012B29F-DA7E-408F-9C24-6E93B91ACC49}" type="presOf" srcId="{0DCCBF1B-55BA-4376-94A3-0007CC31EA37}" destId="{974741AA-FC12-4C8A-A7E1-BA8066FC6EB2}" srcOrd="0" destOrd="0" presId="urn:microsoft.com/office/officeart/2005/8/layout/pyramid2"/>
    <dgm:cxn modelId="{84A82973-309D-44E2-9D35-1CA5B2EAD4FA}" srcId="{22C289ED-6D64-4211-A143-C96EF73B4DB1}" destId="{0DCCBF1B-55BA-4376-94A3-0007CC31EA37}" srcOrd="0" destOrd="0" parTransId="{46E2BCD8-C6F7-4B8F-93A7-62D053E35FE6}" sibTransId="{5F968549-9DFE-4C35-873A-DECE53219D10}"/>
    <dgm:cxn modelId="{05F80386-2932-48B2-BE36-DA5675A957F8}" type="presOf" srcId="{77A83FEC-A3EF-421F-9E3F-BB4C477E612F}" destId="{9B898514-A958-4531-A618-6F26BAB9AC5B}" srcOrd="0" destOrd="0" presId="urn:microsoft.com/office/officeart/2005/8/layout/pyramid2"/>
    <dgm:cxn modelId="{54AEA1C2-7285-47B6-A33A-548EA84434F1}" srcId="{22C289ED-6D64-4211-A143-C96EF73B4DB1}" destId="{77A83FEC-A3EF-421F-9E3F-BB4C477E612F}" srcOrd="3" destOrd="0" parTransId="{3F5E5EAD-03FD-4229-BE72-5146FAAAD989}" sibTransId="{F5E75625-1B34-48B2-AEF2-FF54C34394E6}"/>
    <dgm:cxn modelId="{9EAC5563-71F6-4BF1-B07D-DE444AC7C534}" type="presOf" srcId="{C25E4BAB-AF9C-42F0-A6D3-62B4E4A780FE}" destId="{D5C84DBD-BF2F-4050-A721-E1958840D497}" srcOrd="0" destOrd="0" presId="urn:microsoft.com/office/officeart/2005/8/layout/pyramid2"/>
    <dgm:cxn modelId="{4F8A160E-B15F-43FB-95A8-8A6BEE49F4C5}" type="presOf" srcId="{4F647216-5235-402A-9B21-6A73F4E6FEA1}" destId="{EB613F8E-1273-41BD-8431-07E5D6812A0A}" srcOrd="0" destOrd="0" presId="urn:microsoft.com/office/officeart/2005/8/layout/pyramid2"/>
    <dgm:cxn modelId="{C32F3082-BAF7-4C2B-B08E-AA30EC78B0A0}" srcId="{22C289ED-6D64-4211-A143-C96EF73B4DB1}" destId="{C25E4BAB-AF9C-42F0-A6D3-62B4E4A780FE}" srcOrd="1" destOrd="0" parTransId="{FA6F91F3-5C89-4553-B858-6F6E1B31DE68}" sibTransId="{D69CFEE1-B826-4839-9FE8-69E3C42B2960}"/>
    <dgm:cxn modelId="{0A1FE693-B755-4C9F-947D-76F83A705269}" srcId="{22C289ED-6D64-4211-A143-C96EF73B4DB1}" destId="{9E3BE893-8A68-4DCE-A8EB-EEDC0815DDF0}" srcOrd="4" destOrd="0" parTransId="{FF39288B-B115-4C25-BC48-56ED49461FAD}" sibTransId="{6B8B8F73-637C-494C-B193-9B4C98EB7BD5}"/>
    <dgm:cxn modelId="{BA17DE47-8D7C-4090-AD41-4BB39547A169}" type="presOf" srcId="{9E3BE893-8A68-4DCE-A8EB-EEDC0815DDF0}" destId="{9D4C27E8-257F-4218-950F-3490C73BDB70}" srcOrd="0" destOrd="0" presId="urn:microsoft.com/office/officeart/2005/8/layout/pyramid2"/>
    <dgm:cxn modelId="{C75C541C-A981-4B14-BC71-30C43679E9DC}" srcId="{22C289ED-6D64-4211-A143-C96EF73B4DB1}" destId="{4F647216-5235-402A-9B21-6A73F4E6FEA1}" srcOrd="2" destOrd="0" parTransId="{6668AB3D-6E90-4079-95F6-93180A0B88D0}" sibTransId="{8E2D45F8-B848-4A3E-BE5A-554B0FE1D0C2}"/>
    <dgm:cxn modelId="{E0F21EED-624F-4ACD-B91C-6BAB71828743}" type="presOf" srcId="{22C289ED-6D64-4211-A143-C96EF73B4DB1}" destId="{33D83CC8-1EC7-492D-9A65-04325CCB9FEE}" srcOrd="0" destOrd="0" presId="urn:microsoft.com/office/officeart/2005/8/layout/pyramid2"/>
    <dgm:cxn modelId="{D216A0D7-D098-49E1-95A7-4C71B32B424D}" type="presParOf" srcId="{33D83CC8-1EC7-492D-9A65-04325CCB9FEE}" destId="{FD4A7459-70DB-4BEB-9BD3-10C7B0C8DE4F}" srcOrd="0" destOrd="0" presId="urn:microsoft.com/office/officeart/2005/8/layout/pyramid2"/>
    <dgm:cxn modelId="{B8ECEC5D-5AEF-4E79-BA44-B1C2FA6A2479}" type="presParOf" srcId="{33D83CC8-1EC7-492D-9A65-04325CCB9FEE}" destId="{B09B2660-8179-4B67-9919-DD2A5B3F6A59}" srcOrd="1" destOrd="0" presId="urn:microsoft.com/office/officeart/2005/8/layout/pyramid2"/>
    <dgm:cxn modelId="{6B4EB77B-A7CA-43E9-BF15-175B6E515EBC}" type="presParOf" srcId="{B09B2660-8179-4B67-9919-DD2A5B3F6A59}" destId="{974741AA-FC12-4C8A-A7E1-BA8066FC6EB2}" srcOrd="0" destOrd="0" presId="urn:microsoft.com/office/officeart/2005/8/layout/pyramid2"/>
    <dgm:cxn modelId="{FE82D8B4-3548-4E8D-8862-55BF79CCF8CB}" type="presParOf" srcId="{B09B2660-8179-4B67-9919-DD2A5B3F6A59}" destId="{6693A247-8C16-46E6-8174-633616AF9A18}" srcOrd="1" destOrd="0" presId="urn:microsoft.com/office/officeart/2005/8/layout/pyramid2"/>
    <dgm:cxn modelId="{6D311CAD-EF84-41F8-BF0D-B5D4AEC1F4C0}" type="presParOf" srcId="{B09B2660-8179-4B67-9919-DD2A5B3F6A59}" destId="{D5C84DBD-BF2F-4050-A721-E1958840D497}" srcOrd="2" destOrd="0" presId="urn:microsoft.com/office/officeart/2005/8/layout/pyramid2"/>
    <dgm:cxn modelId="{6947E4C4-BBEF-40E5-A52D-B32CC0F336BF}" type="presParOf" srcId="{B09B2660-8179-4B67-9919-DD2A5B3F6A59}" destId="{599267CA-5CDB-43BF-AF09-C0E0BF67F3D5}" srcOrd="3" destOrd="0" presId="urn:microsoft.com/office/officeart/2005/8/layout/pyramid2"/>
    <dgm:cxn modelId="{B4ABA567-6C74-47DE-85E3-3E43AFEFD2D4}" type="presParOf" srcId="{B09B2660-8179-4B67-9919-DD2A5B3F6A59}" destId="{EB613F8E-1273-41BD-8431-07E5D6812A0A}" srcOrd="4" destOrd="0" presId="urn:microsoft.com/office/officeart/2005/8/layout/pyramid2"/>
    <dgm:cxn modelId="{4662210E-9986-469D-AF22-F9C00F3A8CD0}" type="presParOf" srcId="{B09B2660-8179-4B67-9919-DD2A5B3F6A59}" destId="{97C461AA-96E4-4703-8840-E63F8488D33A}" srcOrd="5" destOrd="0" presId="urn:microsoft.com/office/officeart/2005/8/layout/pyramid2"/>
    <dgm:cxn modelId="{98D2CDB6-F437-4946-AE5D-A8246E7F2A10}" type="presParOf" srcId="{B09B2660-8179-4B67-9919-DD2A5B3F6A59}" destId="{9B898514-A958-4531-A618-6F26BAB9AC5B}" srcOrd="6" destOrd="0" presId="urn:microsoft.com/office/officeart/2005/8/layout/pyramid2"/>
    <dgm:cxn modelId="{96B8A413-46A4-4ACB-86E8-CF269ED7C6E9}" type="presParOf" srcId="{B09B2660-8179-4B67-9919-DD2A5B3F6A59}" destId="{174470E2-AEA6-4225-BAF0-5D69108EEB97}" srcOrd="7" destOrd="0" presId="urn:microsoft.com/office/officeart/2005/8/layout/pyramid2"/>
    <dgm:cxn modelId="{E2FE8757-95D8-43A3-A15D-CC6689D6BB17}" type="presParOf" srcId="{B09B2660-8179-4B67-9919-DD2A5B3F6A59}" destId="{9D4C27E8-257F-4218-950F-3490C73BDB70}" srcOrd="8" destOrd="0" presId="urn:microsoft.com/office/officeart/2005/8/layout/pyramid2"/>
    <dgm:cxn modelId="{1DDD3E0D-CCBB-4984-A98B-8EEA093E79FB}" type="presParOf" srcId="{B09B2660-8179-4B67-9919-DD2A5B3F6A59}" destId="{5A89971A-9556-473E-B7C2-E389DD3AAAE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CAF3B5-AD62-46AA-B3F4-868257BF493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861204F-0B05-44F7-8281-7C385BC9AD13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800" b="1" dirty="0" smtClean="0">
              <a:solidFill>
                <a:srgbClr val="0000FF"/>
              </a:solidFill>
            </a:rPr>
            <a:t>Feasibility Study   </a:t>
          </a:r>
          <a:endParaRPr lang="en-IN" sz="2800" b="1" dirty="0">
            <a:solidFill>
              <a:srgbClr val="0000FF"/>
            </a:solidFill>
          </a:endParaRPr>
        </a:p>
      </dgm:t>
    </dgm:pt>
    <dgm:pt modelId="{6B61DC63-CB9C-4A3C-8CA6-5DFFE0E8A4D0}" type="parTrans" cxnId="{0B0CCDB6-23A3-4B31-A3F6-D2AE1EF8ED4A}">
      <dgm:prSet/>
      <dgm:spPr/>
      <dgm:t>
        <a:bodyPr/>
        <a:lstStyle/>
        <a:p>
          <a:endParaRPr lang="en-IN"/>
        </a:p>
      </dgm:t>
    </dgm:pt>
    <dgm:pt modelId="{174ADE8E-DB40-4B10-AC84-553263D92AA4}" type="sibTrans" cxnId="{0B0CCDB6-23A3-4B31-A3F6-D2AE1EF8ED4A}">
      <dgm:prSet/>
      <dgm:spPr/>
      <dgm:t>
        <a:bodyPr/>
        <a:lstStyle/>
        <a:p>
          <a:endParaRPr lang="en-IN"/>
        </a:p>
      </dgm:t>
    </dgm:pt>
    <dgm:pt modelId="{4585BB1C-82B3-4C29-B839-9502560169DF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400" b="1" dirty="0" smtClean="0"/>
            <a:t>Market</a:t>
          </a:r>
        </a:p>
        <a:p>
          <a:r>
            <a:rPr lang="en-IN" sz="2400" b="1" dirty="0" smtClean="0"/>
            <a:t>Feasibility </a:t>
          </a:r>
          <a:endParaRPr lang="en-IN" sz="2400" b="1" dirty="0"/>
        </a:p>
      </dgm:t>
    </dgm:pt>
    <dgm:pt modelId="{57345052-CCC5-47FA-A04C-C57651533C96}" type="parTrans" cxnId="{0836A2A2-EE4D-438B-B3E9-05B167EE8FE2}">
      <dgm:prSet/>
      <dgm:spPr/>
      <dgm:t>
        <a:bodyPr/>
        <a:lstStyle/>
        <a:p>
          <a:endParaRPr lang="en-IN"/>
        </a:p>
      </dgm:t>
    </dgm:pt>
    <dgm:pt modelId="{DDF88F74-1526-4810-B54B-6CE403006A03}" type="sibTrans" cxnId="{0836A2A2-EE4D-438B-B3E9-05B167EE8FE2}">
      <dgm:prSet/>
      <dgm:spPr/>
      <dgm:t>
        <a:bodyPr/>
        <a:lstStyle/>
        <a:p>
          <a:endParaRPr lang="en-IN"/>
        </a:p>
      </dgm:t>
    </dgm:pt>
    <dgm:pt modelId="{09979BA2-9345-44B5-A211-0F2084D35B2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000" b="1" dirty="0" smtClean="0"/>
            <a:t>Organizational/</a:t>
          </a:r>
          <a:r>
            <a:rPr lang="en-IN" sz="2000" b="1" baseline="0" dirty="0" smtClean="0"/>
            <a:t> Management Feasibility </a:t>
          </a:r>
          <a:endParaRPr lang="en-IN" sz="2000" b="1" dirty="0"/>
        </a:p>
      </dgm:t>
    </dgm:pt>
    <dgm:pt modelId="{9D880E5E-72B7-4CE1-A04A-F2439F0F91A4}" type="parTrans" cxnId="{64AEAD14-14BD-4573-A306-6F810709EB19}">
      <dgm:prSet/>
      <dgm:spPr/>
      <dgm:t>
        <a:bodyPr/>
        <a:lstStyle/>
        <a:p>
          <a:endParaRPr lang="en-IN"/>
        </a:p>
      </dgm:t>
    </dgm:pt>
    <dgm:pt modelId="{59D2BCCA-F714-4577-B28D-8A2A43C750E7}" type="sibTrans" cxnId="{64AEAD14-14BD-4573-A306-6F810709EB19}">
      <dgm:prSet/>
      <dgm:spPr/>
      <dgm:t>
        <a:bodyPr/>
        <a:lstStyle/>
        <a:p>
          <a:endParaRPr lang="en-IN"/>
        </a:p>
      </dgm:t>
    </dgm:pt>
    <dgm:pt modelId="{A89EF4DD-9A8F-4C63-8443-AAC80237F95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400" b="1" dirty="0" smtClean="0"/>
            <a:t>Financial Feasibility </a:t>
          </a:r>
          <a:endParaRPr lang="en-IN" sz="2400" b="1" dirty="0"/>
        </a:p>
      </dgm:t>
    </dgm:pt>
    <dgm:pt modelId="{F81A76A1-61C2-45DA-A0C7-5A68D7391F34}" type="parTrans" cxnId="{C672860B-A6A0-4356-A403-041CAF3EB6F2}">
      <dgm:prSet/>
      <dgm:spPr/>
      <dgm:t>
        <a:bodyPr/>
        <a:lstStyle/>
        <a:p>
          <a:endParaRPr lang="en-IN"/>
        </a:p>
      </dgm:t>
    </dgm:pt>
    <dgm:pt modelId="{0EDC1484-6809-45E5-994E-9F51D80DFB4A}" type="sibTrans" cxnId="{C672860B-A6A0-4356-A403-041CAF3EB6F2}">
      <dgm:prSet/>
      <dgm:spPr/>
      <dgm:t>
        <a:bodyPr/>
        <a:lstStyle/>
        <a:p>
          <a:endParaRPr lang="en-IN"/>
        </a:p>
      </dgm:t>
    </dgm:pt>
    <dgm:pt modelId="{C1A4E0BB-1555-43E9-AAA6-5D08CE9ED2A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400" b="1" dirty="0" smtClean="0"/>
            <a:t>Production/</a:t>
          </a:r>
        </a:p>
        <a:p>
          <a:r>
            <a:rPr lang="en-IN" sz="2400" b="1" dirty="0" smtClean="0"/>
            <a:t>Technical Feasibility </a:t>
          </a:r>
          <a:endParaRPr lang="en-IN" sz="2400" b="1" dirty="0"/>
        </a:p>
      </dgm:t>
    </dgm:pt>
    <dgm:pt modelId="{8DA58C80-5730-4046-9EC3-F206ED5BCB74}" type="parTrans" cxnId="{FF491557-4D5F-40AD-9A82-99B582635AFC}">
      <dgm:prSet/>
      <dgm:spPr/>
      <dgm:t>
        <a:bodyPr/>
        <a:lstStyle/>
        <a:p>
          <a:endParaRPr lang="en-IN"/>
        </a:p>
      </dgm:t>
    </dgm:pt>
    <dgm:pt modelId="{355C2F0C-5958-4271-9685-8F355AE9C7D5}" type="sibTrans" cxnId="{FF491557-4D5F-40AD-9A82-99B582635AFC}">
      <dgm:prSet/>
      <dgm:spPr/>
      <dgm:t>
        <a:bodyPr/>
        <a:lstStyle/>
        <a:p>
          <a:endParaRPr lang="en-IN"/>
        </a:p>
      </dgm:t>
    </dgm:pt>
    <dgm:pt modelId="{C6E90F6B-D4B2-41D6-B1A8-49584EB99F93}" type="pres">
      <dgm:prSet presAssocID="{2DCAF3B5-AD62-46AA-B3F4-868257BF4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FFF7D641-165C-4862-9E3C-0A35FBDB9AF6}" type="pres">
      <dgm:prSet presAssocID="{9861204F-0B05-44F7-8281-7C385BC9AD13}" presName="hierRoot1" presStyleCnt="0">
        <dgm:presLayoutVars>
          <dgm:hierBranch val="init"/>
        </dgm:presLayoutVars>
      </dgm:prSet>
      <dgm:spPr/>
    </dgm:pt>
    <dgm:pt modelId="{C10DA78A-7139-4771-AC89-976558A11BB6}" type="pres">
      <dgm:prSet presAssocID="{9861204F-0B05-44F7-8281-7C385BC9AD13}" presName="rootComposite1" presStyleCnt="0"/>
      <dgm:spPr/>
    </dgm:pt>
    <dgm:pt modelId="{45247BCD-8EB6-444D-BDDA-16477F10EBEB}" type="pres">
      <dgm:prSet presAssocID="{9861204F-0B05-44F7-8281-7C385BC9AD13}" presName="rootText1" presStyleLbl="node0" presStyleIdx="0" presStyleCnt="1" custScaleY="7846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0A5FDBE-C2AE-47A3-B2ED-7EE8D9F8E38A}" type="pres">
      <dgm:prSet presAssocID="{9861204F-0B05-44F7-8281-7C385BC9AD13}" presName="rootConnector1" presStyleLbl="node1" presStyleIdx="0" presStyleCnt="0"/>
      <dgm:spPr/>
      <dgm:t>
        <a:bodyPr/>
        <a:lstStyle/>
        <a:p>
          <a:endParaRPr lang="en-IN"/>
        </a:p>
      </dgm:t>
    </dgm:pt>
    <dgm:pt modelId="{E92BE63F-CDF6-441A-B470-E551E664D590}" type="pres">
      <dgm:prSet presAssocID="{9861204F-0B05-44F7-8281-7C385BC9AD13}" presName="hierChild2" presStyleCnt="0"/>
      <dgm:spPr/>
    </dgm:pt>
    <dgm:pt modelId="{20638E17-8248-4B4A-B35A-34F1BC6AE9B1}" type="pres">
      <dgm:prSet presAssocID="{57345052-CCC5-47FA-A04C-C57651533C96}" presName="Name37" presStyleLbl="parChTrans1D2" presStyleIdx="0" presStyleCnt="4"/>
      <dgm:spPr/>
      <dgm:t>
        <a:bodyPr/>
        <a:lstStyle/>
        <a:p>
          <a:endParaRPr lang="en-IN"/>
        </a:p>
      </dgm:t>
    </dgm:pt>
    <dgm:pt modelId="{E83489B2-8B38-4238-A8A5-04F73F225AFD}" type="pres">
      <dgm:prSet presAssocID="{4585BB1C-82B3-4C29-B839-9502560169DF}" presName="hierRoot2" presStyleCnt="0">
        <dgm:presLayoutVars>
          <dgm:hierBranch val="init"/>
        </dgm:presLayoutVars>
      </dgm:prSet>
      <dgm:spPr/>
    </dgm:pt>
    <dgm:pt modelId="{4EF036FA-B3C9-49FD-AFC2-98646860ACC4}" type="pres">
      <dgm:prSet presAssocID="{4585BB1C-82B3-4C29-B839-9502560169DF}" presName="rootComposite" presStyleCnt="0"/>
      <dgm:spPr/>
    </dgm:pt>
    <dgm:pt modelId="{D9434755-056F-4530-A3D9-49E9E74F2A89}" type="pres">
      <dgm:prSet presAssocID="{4585BB1C-82B3-4C29-B839-9502560169D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C12ED5A-C712-4737-815A-DD9D9EEDBB43}" type="pres">
      <dgm:prSet presAssocID="{4585BB1C-82B3-4C29-B839-9502560169DF}" presName="rootConnector" presStyleLbl="node2" presStyleIdx="0" presStyleCnt="4"/>
      <dgm:spPr/>
      <dgm:t>
        <a:bodyPr/>
        <a:lstStyle/>
        <a:p>
          <a:endParaRPr lang="en-IN"/>
        </a:p>
      </dgm:t>
    </dgm:pt>
    <dgm:pt modelId="{919227D2-3EC2-46CA-A7FF-AC65EAC3DA40}" type="pres">
      <dgm:prSet presAssocID="{4585BB1C-82B3-4C29-B839-9502560169DF}" presName="hierChild4" presStyleCnt="0"/>
      <dgm:spPr/>
    </dgm:pt>
    <dgm:pt modelId="{9E0A308D-1C14-4BB3-926D-0E6ABA0E919B}" type="pres">
      <dgm:prSet presAssocID="{4585BB1C-82B3-4C29-B839-9502560169DF}" presName="hierChild5" presStyleCnt="0"/>
      <dgm:spPr/>
    </dgm:pt>
    <dgm:pt modelId="{A8E2E12E-9C92-47DC-B278-128310480133}" type="pres">
      <dgm:prSet presAssocID="{8DA58C80-5730-4046-9EC3-F206ED5BCB74}" presName="Name37" presStyleLbl="parChTrans1D2" presStyleIdx="1" presStyleCnt="4"/>
      <dgm:spPr/>
      <dgm:t>
        <a:bodyPr/>
        <a:lstStyle/>
        <a:p>
          <a:endParaRPr lang="en-IN"/>
        </a:p>
      </dgm:t>
    </dgm:pt>
    <dgm:pt modelId="{64C38B44-5D06-4386-AFE6-82EBD7841E25}" type="pres">
      <dgm:prSet presAssocID="{C1A4E0BB-1555-43E9-AAA6-5D08CE9ED2AA}" presName="hierRoot2" presStyleCnt="0">
        <dgm:presLayoutVars>
          <dgm:hierBranch val="init"/>
        </dgm:presLayoutVars>
      </dgm:prSet>
      <dgm:spPr/>
    </dgm:pt>
    <dgm:pt modelId="{343456D6-A397-4C59-984A-1EC96E376160}" type="pres">
      <dgm:prSet presAssocID="{C1A4E0BB-1555-43E9-AAA6-5D08CE9ED2AA}" presName="rootComposite" presStyleCnt="0"/>
      <dgm:spPr/>
    </dgm:pt>
    <dgm:pt modelId="{BD5682DB-7723-4805-8EEC-8CB193BA0423}" type="pres">
      <dgm:prSet presAssocID="{C1A4E0BB-1555-43E9-AAA6-5D08CE9ED2AA}" presName="rootText" presStyleLbl="node2" presStyleIdx="1" presStyleCnt="4" custScaleX="11831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AD08487-2D5B-46C2-874B-040A7ED42568}" type="pres">
      <dgm:prSet presAssocID="{C1A4E0BB-1555-43E9-AAA6-5D08CE9ED2AA}" presName="rootConnector" presStyleLbl="node2" presStyleIdx="1" presStyleCnt="4"/>
      <dgm:spPr/>
      <dgm:t>
        <a:bodyPr/>
        <a:lstStyle/>
        <a:p>
          <a:endParaRPr lang="en-IN"/>
        </a:p>
      </dgm:t>
    </dgm:pt>
    <dgm:pt modelId="{778FA26E-7E90-4873-9305-584125AFA6E1}" type="pres">
      <dgm:prSet presAssocID="{C1A4E0BB-1555-43E9-AAA6-5D08CE9ED2AA}" presName="hierChild4" presStyleCnt="0"/>
      <dgm:spPr/>
    </dgm:pt>
    <dgm:pt modelId="{DC28AD63-37C8-40D9-83BD-DBC07EE1390A}" type="pres">
      <dgm:prSet presAssocID="{C1A4E0BB-1555-43E9-AAA6-5D08CE9ED2AA}" presName="hierChild5" presStyleCnt="0"/>
      <dgm:spPr/>
    </dgm:pt>
    <dgm:pt modelId="{B89AB25D-2757-49C6-ACA3-B8A3E3B3E809}" type="pres">
      <dgm:prSet presAssocID="{9D880E5E-72B7-4CE1-A04A-F2439F0F91A4}" presName="Name37" presStyleLbl="parChTrans1D2" presStyleIdx="2" presStyleCnt="4"/>
      <dgm:spPr/>
      <dgm:t>
        <a:bodyPr/>
        <a:lstStyle/>
        <a:p>
          <a:endParaRPr lang="en-IN"/>
        </a:p>
      </dgm:t>
    </dgm:pt>
    <dgm:pt modelId="{7F09BBBE-32E4-48BA-9521-5507613FB36C}" type="pres">
      <dgm:prSet presAssocID="{09979BA2-9345-44B5-A211-0F2084D35B23}" presName="hierRoot2" presStyleCnt="0">
        <dgm:presLayoutVars>
          <dgm:hierBranch val="init"/>
        </dgm:presLayoutVars>
      </dgm:prSet>
      <dgm:spPr/>
    </dgm:pt>
    <dgm:pt modelId="{C5164BF7-ED87-4803-8C1D-DBDEB0EDA373}" type="pres">
      <dgm:prSet presAssocID="{09979BA2-9345-44B5-A211-0F2084D35B23}" presName="rootComposite" presStyleCnt="0"/>
      <dgm:spPr/>
    </dgm:pt>
    <dgm:pt modelId="{599335B9-EC0D-4AFD-A959-66D28DB3BB84}" type="pres">
      <dgm:prSet presAssocID="{09979BA2-9345-44B5-A211-0F2084D35B23}" presName="rootText" presStyleLbl="node2" presStyleIdx="2" presStyleCnt="4" custLinFactNeighborX="2279" custLinFactNeighborY="199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8C6E917-6ABD-46FE-AE84-E4B78B5A2219}" type="pres">
      <dgm:prSet presAssocID="{09979BA2-9345-44B5-A211-0F2084D35B23}" presName="rootConnector" presStyleLbl="node2" presStyleIdx="2" presStyleCnt="4"/>
      <dgm:spPr/>
      <dgm:t>
        <a:bodyPr/>
        <a:lstStyle/>
        <a:p>
          <a:endParaRPr lang="en-IN"/>
        </a:p>
      </dgm:t>
    </dgm:pt>
    <dgm:pt modelId="{1E08501C-5056-4A99-9A01-6A50E30922EE}" type="pres">
      <dgm:prSet presAssocID="{09979BA2-9345-44B5-A211-0F2084D35B23}" presName="hierChild4" presStyleCnt="0"/>
      <dgm:spPr/>
    </dgm:pt>
    <dgm:pt modelId="{C6328957-21E1-4635-8CE2-4C21A08111D7}" type="pres">
      <dgm:prSet presAssocID="{09979BA2-9345-44B5-A211-0F2084D35B23}" presName="hierChild5" presStyleCnt="0"/>
      <dgm:spPr/>
    </dgm:pt>
    <dgm:pt modelId="{83062D13-0C09-43B5-8DC2-76E6B91E1E9A}" type="pres">
      <dgm:prSet presAssocID="{F81A76A1-61C2-45DA-A0C7-5A68D7391F34}" presName="Name37" presStyleLbl="parChTrans1D2" presStyleIdx="3" presStyleCnt="4"/>
      <dgm:spPr/>
      <dgm:t>
        <a:bodyPr/>
        <a:lstStyle/>
        <a:p>
          <a:endParaRPr lang="en-IN"/>
        </a:p>
      </dgm:t>
    </dgm:pt>
    <dgm:pt modelId="{BAFB29BA-E832-41FE-8CAC-9B71AC5A4135}" type="pres">
      <dgm:prSet presAssocID="{A89EF4DD-9A8F-4C63-8443-AAC80237F952}" presName="hierRoot2" presStyleCnt="0">
        <dgm:presLayoutVars>
          <dgm:hierBranch val="init"/>
        </dgm:presLayoutVars>
      </dgm:prSet>
      <dgm:spPr/>
    </dgm:pt>
    <dgm:pt modelId="{79AFDA3B-2AB7-4A48-A1CB-94C0318EB696}" type="pres">
      <dgm:prSet presAssocID="{A89EF4DD-9A8F-4C63-8443-AAC80237F952}" presName="rootComposite" presStyleCnt="0"/>
      <dgm:spPr/>
    </dgm:pt>
    <dgm:pt modelId="{3CAD5FEF-15E5-447E-BC7B-B8CC329204A6}" type="pres">
      <dgm:prSet presAssocID="{A89EF4DD-9A8F-4C63-8443-AAC80237F95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775E485-1F0B-40A7-9AE6-3B8AB022BD03}" type="pres">
      <dgm:prSet presAssocID="{A89EF4DD-9A8F-4C63-8443-AAC80237F952}" presName="rootConnector" presStyleLbl="node2" presStyleIdx="3" presStyleCnt="4"/>
      <dgm:spPr/>
      <dgm:t>
        <a:bodyPr/>
        <a:lstStyle/>
        <a:p>
          <a:endParaRPr lang="en-IN"/>
        </a:p>
      </dgm:t>
    </dgm:pt>
    <dgm:pt modelId="{5F5CEA05-D6DA-4F72-B55A-B171478BCC2A}" type="pres">
      <dgm:prSet presAssocID="{A89EF4DD-9A8F-4C63-8443-AAC80237F952}" presName="hierChild4" presStyleCnt="0"/>
      <dgm:spPr/>
    </dgm:pt>
    <dgm:pt modelId="{D13B8291-A5F1-4EAA-813D-5B94332C69E6}" type="pres">
      <dgm:prSet presAssocID="{A89EF4DD-9A8F-4C63-8443-AAC80237F952}" presName="hierChild5" presStyleCnt="0"/>
      <dgm:spPr/>
    </dgm:pt>
    <dgm:pt modelId="{B3EDB61C-081D-49B9-B4F8-7B06C2349312}" type="pres">
      <dgm:prSet presAssocID="{9861204F-0B05-44F7-8281-7C385BC9AD13}" presName="hierChild3" presStyleCnt="0"/>
      <dgm:spPr/>
    </dgm:pt>
  </dgm:ptLst>
  <dgm:cxnLst>
    <dgm:cxn modelId="{AB4A4E21-00D6-4812-B18A-EE0B4A69E90B}" type="presOf" srcId="{09979BA2-9345-44B5-A211-0F2084D35B23}" destId="{599335B9-EC0D-4AFD-A959-66D28DB3BB84}" srcOrd="0" destOrd="0" presId="urn:microsoft.com/office/officeart/2005/8/layout/orgChart1"/>
    <dgm:cxn modelId="{200B8644-816A-43CB-A6D9-3166D6A5F0AD}" type="presOf" srcId="{C1A4E0BB-1555-43E9-AAA6-5D08CE9ED2AA}" destId="{BD5682DB-7723-4805-8EEC-8CB193BA0423}" srcOrd="0" destOrd="0" presId="urn:microsoft.com/office/officeart/2005/8/layout/orgChart1"/>
    <dgm:cxn modelId="{F9ACD6E0-BB51-4DE7-AFEF-7B53D50A137C}" type="presOf" srcId="{9D880E5E-72B7-4CE1-A04A-F2439F0F91A4}" destId="{B89AB25D-2757-49C6-ACA3-B8A3E3B3E809}" srcOrd="0" destOrd="0" presId="urn:microsoft.com/office/officeart/2005/8/layout/orgChart1"/>
    <dgm:cxn modelId="{4294368F-88A3-4C82-9C70-D07355AB63F6}" type="presOf" srcId="{57345052-CCC5-47FA-A04C-C57651533C96}" destId="{20638E17-8248-4B4A-B35A-34F1BC6AE9B1}" srcOrd="0" destOrd="0" presId="urn:microsoft.com/office/officeart/2005/8/layout/orgChart1"/>
    <dgm:cxn modelId="{50B5129B-5804-4677-B32E-9C68269EED70}" type="presOf" srcId="{F81A76A1-61C2-45DA-A0C7-5A68D7391F34}" destId="{83062D13-0C09-43B5-8DC2-76E6B91E1E9A}" srcOrd="0" destOrd="0" presId="urn:microsoft.com/office/officeart/2005/8/layout/orgChart1"/>
    <dgm:cxn modelId="{1F1A160C-B4DF-4263-B48D-0A493E75B0D4}" type="presOf" srcId="{9861204F-0B05-44F7-8281-7C385BC9AD13}" destId="{45247BCD-8EB6-444D-BDDA-16477F10EBEB}" srcOrd="0" destOrd="0" presId="urn:microsoft.com/office/officeart/2005/8/layout/orgChart1"/>
    <dgm:cxn modelId="{F24F8F65-71BC-422B-B9DD-17D64E47B83D}" type="presOf" srcId="{9861204F-0B05-44F7-8281-7C385BC9AD13}" destId="{20A5FDBE-C2AE-47A3-B2ED-7EE8D9F8E38A}" srcOrd="1" destOrd="0" presId="urn:microsoft.com/office/officeart/2005/8/layout/orgChart1"/>
    <dgm:cxn modelId="{0B0CCDB6-23A3-4B31-A3F6-D2AE1EF8ED4A}" srcId="{2DCAF3B5-AD62-46AA-B3F4-868257BF4933}" destId="{9861204F-0B05-44F7-8281-7C385BC9AD13}" srcOrd="0" destOrd="0" parTransId="{6B61DC63-CB9C-4A3C-8CA6-5DFFE0E8A4D0}" sibTransId="{174ADE8E-DB40-4B10-AC84-553263D92AA4}"/>
    <dgm:cxn modelId="{7371FEB3-2CC8-4246-B8D7-F2CAAD056C5C}" type="presOf" srcId="{2DCAF3B5-AD62-46AA-B3F4-868257BF4933}" destId="{C6E90F6B-D4B2-41D6-B1A8-49584EB99F93}" srcOrd="0" destOrd="0" presId="urn:microsoft.com/office/officeart/2005/8/layout/orgChart1"/>
    <dgm:cxn modelId="{8DD7E9F8-E668-44B9-BF50-ECBD800E93CD}" type="presOf" srcId="{A89EF4DD-9A8F-4C63-8443-AAC80237F952}" destId="{4775E485-1F0B-40A7-9AE6-3B8AB022BD03}" srcOrd="1" destOrd="0" presId="urn:microsoft.com/office/officeart/2005/8/layout/orgChart1"/>
    <dgm:cxn modelId="{1380F6B3-5911-4146-B263-D42E43BE0A11}" type="presOf" srcId="{A89EF4DD-9A8F-4C63-8443-AAC80237F952}" destId="{3CAD5FEF-15E5-447E-BC7B-B8CC329204A6}" srcOrd="0" destOrd="0" presId="urn:microsoft.com/office/officeart/2005/8/layout/orgChart1"/>
    <dgm:cxn modelId="{0836A2A2-EE4D-438B-B3E9-05B167EE8FE2}" srcId="{9861204F-0B05-44F7-8281-7C385BC9AD13}" destId="{4585BB1C-82B3-4C29-B839-9502560169DF}" srcOrd="0" destOrd="0" parTransId="{57345052-CCC5-47FA-A04C-C57651533C96}" sibTransId="{DDF88F74-1526-4810-B54B-6CE403006A03}"/>
    <dgm:cxn modelId="{9461AF2E-6160-41D3-810F-98FF546A7741}" type="presOf" srcId="{4585BB1C-82B3-4C29-B839-9502560169DF}" destId="{D9434755-056F-4530-A3D9-49E9E74F2A89}" srcOrd="0" destOrd="0" presId="urn:microsoft.com/office/officeart/2005/8/layout/orgChart1"/>
    <dgm:cxn modelId="{578128B2-0CAC-4413-B70F-39E689C4A0F0}" type="presOf" srcId="{09979BA2-9345-44B5-A211-0F2084D35B23}" destId="{58C6E917-6ABD-46FE-AE84-E4B78B5A2219}" srcOrd="1" destOrd="0" presId="urn:microsoft.com/office/officeart/2005/8/layout/orgChart1"/>
    <dgm:cxn modelId="{FF491557-4D5F-40AD-9A82-99B582635AFC}" srcId="{9861204F-0B05-44F7-8281-7C385BC9AD13}" destId="{C1A4E0BB-1555-43E9-AAA6-5D08CE9ED2AA}" srcOrd="1" destOrd="0" parTransId="{8DA58C80-5730-4046-9EC3-F206ED5BCB74}" sibTransId="{355C2F0C-5958-4271-9685-8F355AE9C7D5}"/>
    <dgm:cxn modelId="{8D4FB0E6-BEDA-472C-B506-152ED85997E7}" type="presOf" srcId="{C1A4E0BB-1555-43E9-AAA6-5D08CE9ED2AA}" destId="{8AD08487-2D5B-46C2-874B-040A7ED42568}" srcOrd="1" destOrd="0" presId="urn:microsoft.com/office/officeart/2005/8/layout/orgChart1"/>
    <dgm:cxn modelId="{63912C08-573E-4E6D-8E8E-99959BC42377}" type="presOf" srcId="{4585BB1C-82B3-4C29-B839-9502560169DF}" destId="{7C12ED5A-C712-4737-815A-DD9D9EEDBB43}" srcOrd="1" destOrd="0" presId="urn:microsoft.com/office/officeart/2005/8/layout/orgChart1"/>
    <dgm:cxn modelId="{EEDBC0E7-D04F-407C-8C85-9EAA842E5C2A}" type="presOf" srcId="{8DA58C80-5730-4046-9EC3-F206ED5BCB74}" destId="{A8E2E12E-9C92-47DC-B278-128310480133}" srcOrd="0" destOrd="0" presId="urn:microsoft.com/office/officeart/2005/8/layout/orgChart1"/>
    <dgm:cxn modelId="{C672860B-A6A0-4356-A403-041CAF3EB6F2}" srcId="{9861204F-0B05-44F7-8281-7C385BC9AD13}" destId="{A89EF4DD-9A8F-4C63-8443-AAC80237F952}" srcOrd="3" destOrd="0" parTransId="{F81A76A1-61C2-45DA-A0C7-5A68D7391F34}" sibTransId="{0EDC1484-6809-45E5-994E-9F51D80DFB4A}"/>
    <dgm:cxn modelId="{64AEAD14-14BD-4573-A306-6F810709EB19}" srcId="{9861204F-0B05-44F7-8281-7C385BC9AD13}" destId="{09979BA2-9345-44B5-A211-0F2084D35B23}" srcOrd="2" destOrd="0" parTransId="{9D880E5E-72B7-4CE1-A04A-F2439F0F91A4}" sibTransId="{59D2BCCA-F714-4577-B28D-8A2A43C750E7}"/>
    <dgm:cxn modelId="{001A0DE6-1511-4520-BF15-CD784B78FCB9}" type="presParOf" srcId="{C6E90F6B-D4B2-41D6-B1A8-49584EB99F93}" destId="{FFF7D641-165C-4862-9E3C-0A35FBDB9AF6}" srcOrd="0" destOrd="0" presId="urn:microsoft.com/office/officeart/2005/8/layout/orgChart1"/>
    <dgm:cxn modelId="{A55C0F56-1616-440A-8CB0-E42E87CF4426}" type="presParOf" srcId="{FFF7D641-165C-4862-9E3C-0A35FBDB9AF6}" destId="{C10DA78A-7139-4771-AC89-976558A11BB6}" srcOrd="0" destOrd="0" presId="urn:microsoft.com/office/officeart/2005/8/layout/orgChart1"/>
    <dgm:cxn modelId="{A09AFF74-48D1-4E7F-B4C8-A414772A3E1D}" type="presParOf" srcId="{C10DA78A-7139-4771-AC89-976558A11BB6}" destId="{45247BCD-8EB6-444D-BDDA-16477F10EBEB}" srcOrd="0" destOrd="0" presId="urn:microsoft.com/office/officeart/2005/8/layout/orgChart1"/>
    <dgm:cxn modelId="{15DE1B35-A8A6-45A2-9DE6-1F1A94D392BB}" type="presParOf" srcId="{C10DA78A-7139-4771-AC89-976558A11BB6}" destId="{20A5FDBE-C2AE-47A3-B2ED-7EE8D9F8E38A}" srcOrd="1" destOrd="0" presId="urn:microsoft.com/office/officeart/2005/8/layout/orgChart1"/>
    <dgm:cxn modelId="{B509FE4B-7990-4D18-94C9-34F626729056}" type="presParOf" srcId="{FFF7D641-165C-4862-9E3C-0A35FBDB9AF6}" destId="{E92BE63F-CDF6-441A-B470-E551E664D590}" srcOrd="1" destOrd="0" presId="urn:microsoft.com/office/officeart/2005/8/layout/orgChart1"/>
    <dgm:cxn modelId="{748BAF53-F44C-4250-8318-9D7A43ADB381}" type="presParOf" srcId="{E92BE63F-CDF6-441A-B470-E551E664D590}" destId="{20638E17-8248-4B4A-B35A-34F1BC6AE9B1}" srcOrd="0" destOrd="0" presId="urn:microsoft.com/office/officeart/2005/8/layout/orgChart1"/>
    <dgm:cxn modelId="{6AA23254-4EBA-4826-B376-8BBD94724459}" type="presParOf" srcId="{E92BE63F-CDF6-441A-B470-E551E664D590}" destId="{E83489B2-8B38-4238-A8A5-04F73F225AFD}" srcOrd="1" destOrd="0" presId="urn:microsoft.com/office/officeart/2005/8/layout/orgChart1"/>
    <dgm:cxn modelId="{27D9E6C1-38F6-49E9-AED8-E561C0EAE3DC}" type="presParOf" srcId="{E83489B2-8B38-4238-A8A5-04F73F225AFD}" destId="{4EF036FA-B3C9-49FD-AFC2-98646860ACC4}" srcOrd="0" destOrd="0" presId="urn:microsoft.com/office/officeart/2005/8/layout/orgChart1"/>
    <dgm:cxn modelId="{C7A89E5D-7E96-4156-913B-1CBC21E5FD7E}" type="presParOf" srcId="{4EF036FA-B3C9-49FD-AFC2-98646860ACC4}" destId="{D9434755-056F-4530-A3D9-49E9E74F2A89}" srcOrd="0" destOrd="0" presId="urn:microsoft.com/office/officeart/2005/8/layout/orgChart1"/>
    <dgm:cxn modelId="{8B73C2CE-505D-48F2-8880-6EBAAC4D413D}" type="presParOf" srcId="{4EF036FA-B3C9-49FD-AFC2-98646860ACC4}" destId="{7C12ED5A-C712-4737-815A-DD9D9EEDBB43}" srcOrd="1" destOrd="0" presId="urn:microsoft.com/office/officeart/2005/8/layout/orgChart1"/>
    <dgm:cxn modelId="{61DF84B2-31E6-4632-8519-CFD438AB9A7F}" type="presParOf" srcId="{E83489B2-8B38-4238-A8A5-04F73F225AFD}" destId="{919227D2-3EC2-46CA-A7FF-AC65EAC3DA40}" srcOrd="1" destOrd="0" presId="urn:microsoft.com/office/officeart/2005/8/layout/orgChart1"/>
    <dgm:cxn modelId="{02CC5408-6A0B-4EA1-A91A-47983CCA780E}" type="presParOf" srcId="{E83489B2-8B38-4238-A8A5-04F73F225AFD}" destId="{9E0A308D-1C14-4BB3-926D-0E6ABA0E919B}" srcOrd="2" destOrd="0" presId="urn:microsoft.com/office/officeart/2005/8/layout/orgChart1"/>
    <dgm:cxn modelId="{4E510680-1897-49D5-8590-83BE784C5C26}" type="presParOf" srcId="{E92BE63F-CDF6-441A-B470-E551E664D590}" destId="{A8E2E12E-9C92-47DC-B278-128310480133}" srcOrd="2" destOrd="0" presId="urn:microsoft.com/office/officeart/2005/8/layout/orgChart1"/>
    <dgm:cxn modelId="{81DF8A1E-0F13-45CF-8D8F-020A436DDAF4}" type="presParOf" srcId="{E92BE63F-CDF6-441A-B470-E551E664D590}" destId="{64C38B44-5D06-4386-AFE6-82EBD7841E25}" srcOrd="3" destOrd="0" presId="urn:microsoft.com/office/officeart/2005/8/layout/orgChart1"/>
    <dgm:cxn modelId="{2095C1BF-762F-4472-ABF2-7604F8ABFF52}" type="presParOf" srcId="{64C38B44-5D06-4386-AFE6-82EBD7841E25}" destId="{343456D6-A397-4C59-984A-1EC96E376160}" srcOrd="0" destOrd="0" presId="urn:microsoft.com/office/officeart/2005/8/layout/orgChart1"/>
    <dgm:cxn modelId="{DCDCCBE3-6F79-4E6D-A5CC-341487DF5842}" type="presParOf" srcId="{343456D6-A397-4C59-984A-1EC96E376160}" destId="{BD5682DB-7723-4805-8EEC-8CB193BA0423}" srcOrd="0" destOrd="0" presId="urn:microsoft.com/office/officeart/2005/8/layout/orgChart1"/>
    <dgm:cxn modelId="{6CF19B91-578A-42A5-960A-EF7D13850C3A}" type="presParOf" srcId="{343456D6-A397-4C59-984A-1EC96E376160}" destId="{8AD08487-2D5B-46C2-874B-040A7ED42568}" srcOrd="1" destOrd="0" presId="urn:microsoft.com/office/officeart/2005/8/layout/orgChart1"/>
    <dgm:cxn modelId="{4BD98330-9079-49CB-8434-A9BAB106902C}" type="presParOf" srcId="{64C38B44-5D06-4386-AFE6-82EBD7841E25}" destId="{778FA26E-7E90-4873-9305-584125AFA6E1}" srcOrd="1" destOrd="0" presId="urn:microsoft.com/office/officeart/2005/8/layout/orgChart1"/>
    <dgm:cxn modelId="{F06934A9-3ABD-45B7-BCD9-058DEF7EC5D1}" type="presParOf" srcId="{64C38B44-5D06-4386-AFE6-82EBD7841E25}" destId="{DC28AD63-37C8-40D9-83BD-DBC07EE1390A}" srcOrd="2" destOrd="0" presId="urn:microsoft.com/office/officeart/2005/8/layout/orgChart1"/>
    <dgm:cxn modelId="{3457633B-B559-4AE6-A9B8-25CC5F57CD08}" type="presParOf" srcId="{E92BE63F-CDF6-441A-B470-E551E664D590}" destId="{B89AB25D-2757-49C6-ACA3-B8A3E3B3E809}" srcOrd="4" destOrd="0" presId="urn:microsoft.com/office/officeart/2005/8/layout/orgChart1"/>
    <dgm:cxn modelId="{262179B1-91CA-4911-A2FC-3AF8EB6F870F}" type="presParOf" srcId="{E92BE63F-CDF6-441A-B470-E551E664D590}" destId="{7F09BBBE-32E4-48BA-9521-5507613FB36C}" srcOrd="5" destOrd="0" presId="urn:microsoft.com/office/officeart/2005/8/layout/orgChart1"/>
    <dgm:cxn modelId="{049E799D-D723-4E23-9A03-C90AC7585C51}" type="presParOf" srcId="{7F09BBBE-32E4-48BA-9521-5507613FB36C}" destId="{C5164BF7-ED87-4803-8C1D-DBDEB0EDA373}" srcOrd="0" destOrd="0" presId="urn:microsoft.com/office/officeart/2005/8/layout/orgChart1"/>
    <dgm:cxn modelId="{9FDE9150-3272-4B83-A64E-7BC908CB4D58}" type="presParOf" srcId="{C5164BF7-ED87-4803-8C1D-DBDEB0EDA373}" destId="{599335B9-EC0D-4AFD-A959-66D28DB3BB84}" srcOrd="0" destOrd="0" presId="urn:microsoft.com/office/officeart/2005/8/layout/orgChart1"/>
    <dgm:cxn modelId="{3E0A87B5-DC22-44BE-A73E-EDC67AB18A36}" type="presParOf" srcId="{C5164BF7-ED87-4803-8C1D-DBDEB0EDA373}" destId="{58C6E917-6ABD-46FE-AE84-E4B78B5A2219}" srcOrd="1" destOrd="0" presId="urn:microsoft.com/office/officeart/2005/8/layout/orgChart1"/>
    <dgm:cxn modelId="{487F20C7-9DF1-47E6-A489-C3D8FDCFBBBA}" type="presParOf" srcId="{7F09BBBE-32E4-48BA-9521-5507613FB36C}" destId="{1E08501C-5056-4A99-9A01-6A50E30922EE}" srcOrd="1" destOrd="0" presId="urn:microsoft.com/office/officeart/2005/8/layout/orgChart1"/>
    <dgm:cxn modelId="{8F0E02A1-A87E-422C-9F3F-8F591F1B5AF1}" type="presParOf" srcId="{7F09BBBE-32E4-48BA-9521-5507613FB36C}" destId="{C6328957-21E1-4635-8CE2-4C21A08111D7}" srcOrd="2" destOrd="0" presId="urn:microsoft.com/office/officeart/2005/8/layout/orgChart1"/>
    <dgm:cxn modelId="{10E9C333-0954-45A4-BE17-5A620E0C8C3F}" type="presParOf" srcId="{E92BE63F-CDF6-441A-B470-E551E664D590}" destId="{83062D13-0C09-43B5-8DC2-76E6B91E1E9A}" srcOrd="6" destOrd="0" presId="urn:microsoft.com/office/officeart/2005/8/layout/orgChart1"/>
    <dgm:cxn modelId="{407485EA-82F6-4BB7-AE29-7FFB6A14E002}" type="presParOf" srcId="{E92BE63F-CDF6-441A-B470-E551E664D590}" destId="{BAFB29BA-E832-41FE-8CAC-9B71AC5A4135}" srcOrd="7" destOrd="0" presId="urn:microsoft.com/office/officeart/2005/8/layout/orgChart1"/>
    <dgm:cxn modelId="{55166524-BD75-4F82-8455-673E0EC69A2C}" type="presParOf" srcId="{BAFB29BA-E832-41FE-8CAC-9B71AC5A4135}" destId="{79AFDA3B-2AB7-4A48-A1CB-94C0318EB696}" srcOrd="0" destOrd="0" presId="urn:microsoft.com/office/officeart/2005/8/layout/orgChart1"/>
    <dgm:cxn modelId="{9C3DCC03-A3CE-4239-89D2-58865D1AA07E}" type="presParOf" srcId="{79AFDA3B-2AB7-4A48-A1CB-94C0318EB696}" destId="{3CAD5FEF-15E5-447E-BC7B-B8CC329204A6}" srcOrd="0" destOrd="0" presId="urn:microsoft.com/office/officeart/2005/8/layout/orgChart1"/>
    <dgm:cxn modelId="{A92EE65B-7161-41CB-B98A-9CE565A741F5}" type="presParOf" srcId="{79AFDA3B-2AB7-4A48-A1CB-94C0318EB696}" destId="{4775E485-1F0B-40A7-9AE6-3B8AB022BD03}" srcOrd="1" destOrd="0" presId="urn:microsoft.com/office/officeart/2005/8/layout/orgChart1"/>
    <dgm:cxn modelId="{7519CA99-F90C-4B28-AD85-9E12C9CDD2CD}" type="presParOf" srcId="{BAFB29BA-E832-41FE-8CAC-9B71AC5A4135}" destId="{5F5CEA05-D6DA-4F72-B55A-B171478BCC2A}" srcOrd="1" destOrd="0" presId="urn:microsoft.com/office/officeart/2005/8/layout/orgChart1"/>
    <dgm:cxn modelId="{0EB777F4-600C-4EB0-9838-4868B05B45B3}" type="presParOf" srcId="{BAFB29BA-E832-41FE-8CAC-9B71AC5A4135}" destId="{D13B8291-A5F1-4EAA-813D-5B94332C69E6}" srcOrd="2" destOrd="0" presId="urn:microsoft.com/office/officeart/2005/8/layout/orgChart1"/>
    <dgm:cxn modelId="{A4DA2BE2-C341-4C67-903D-A252EED7BC7F}" type="presParOf" srcId="{FFF7D641-165C-4862-9E3C-0A35FBDB9AF6}" destId="{B3EDB61C-081D-49B9-B4F8-7B06C23493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595B50-E3EB-4673-B9F8-98FA17BB282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DD547E0-506A-4FE9-A313-15B615DB6A5F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800" dirty="0" smtClean="0">
              <a:latin typeface="Gill Sans MT" pitchFamily="34" charset="0"/>
            </a:rPr>
            <a:t>Management Feasibility </a:t>
          </a:r>
          <a:endParaRPr lang="en-IN" sz="2800" dirty="0">
            <a:latin typeface="Gill Sans MT" pitchFamily="34" charset="0"/>
          </a:endParaRPr>
        </a:p>
      </dgm:t>
    </dgm:pt>
    <dgm:pt modelId="{669FED35-784F-4A75-858F-98A8F74127EA}" type="parTrans" cxnId="{CF7FC3FD-B187-4119-8BDA-D0612F4F1314}">
      <dgm:prSet/>
      <dgm:spPr/>
      <dgm:t>
        <a:bodyPr/>
        <a:lstStyle/>
        <a:p>
          <a:endParaRPr lang="en-IN"/>
        </a:p>
      </dgm:t>
    </dgm:pt>
    <dgm:pt modelId="{47808CA0-4CAF-4A1A-B643-963D640617CC}" type="sibTrans" cxnId="{CF7FC3FD-B187-4119-8BDA-D0612F4F1314}">
      <dgm:prSet/>
      <dgm:spPr/>
      <dgm:t>
        <a:bodyPr/>
        <a:lstStyle/>
        <a:p>
          <a:endParaRPr lang="en-IN"/>
        </a:p>
      </dgm:t>
    </dgm:pt>
    <dgm:pt modelId="{DB43AF97-97B7-442E-958F-1F6BEE4CDDA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800" dirty="0" smtClean="0">
              <a:latin typeface="Gill Sans MT" pitchFamily="34" charset="0"/>
            </a:rPr>
            <a:t>Introduction </a:t>
          </a:r>
          <a:endParaRPr lang="en-IN" sz="2800" dirty="0">
            <a:latin typeface="Gill Sans MT" pitchFamily="34" charset="0"/>
          </a:endParaRPr>
        </a:p>
      </dgm:t>
    </dgm:pt>
    <dgm:pt modelId="{0BF0AE96-E6D6-40CD-B62B-79451890C3E1}" type="parTrans" cxnId="{2A04A885-964E-4E9A-A5E1-5DC161EF7BAD}">
      <dgm:prSet/>
      <dgm:spPr/>
      <dgm:t>
        <a:bodyPr/>
        <a:lstStyle/>
        <a:p>
          <a:endParaRPr lang="en-IN"/>
        </a:p>
      </dgm:t>
    </dgm:pt>
    <dgm:pt modelId="{FBF65FA3-57E7-4A28-BC34-DFAEBEEFA4EA}" type="sibTrans" cxnId="{2A04A885-964E-4E9A-A5E1-5DC161EF7BAD}">
      <dgm:prSet/>
      <dgm:spPr/>
      <dgm:t>
        <a:bodyPr/>
        <a:lstStyle/>
        <a:p>
          <a:endParaRPr lang="en-IN"/>
        </a:p>
      </dgm:t>
    </dgm:pt>
    <dgm:pt modelId="{1DD4B19C-B1C1-402C-A1BE-9AD4DF8C712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800" dirty="0" smtClean="0">
              <a:latin typeface="Gill Sans MT" pitchFamily="34" charset="0"/>
            </a:rPr>
            <a:t>Market Feasibility </a:t>
          </a:r>
          <a:endParaRPr lang="en-IN" sz="2800" dirty="0">
            <a:latin typeface="Gill Sans MT" pitchFamily="34" charset="0"/>
          </a:endParaRPr>
        </a:p>
      </dgm:t>
    </dgm:pt>
    <dgm:pt modelId="{1C753005-0672-4D03-9BDC-937493161AA3}" type="parTrans" cxnId="{37BBCE02-AFD5-4B46-AFEF-8AE3F7913B43}">
      <dgm:prSet/>
      <dgm:spPr/>
      <dgm:t>
        <a:bodyPr/>
        <a:lstStyle/>
        <a:p>
          <a:endParaRPr lang="en-IN"/>
        </a:p>
      </dgm:t>
    </dgm:pt>
    <dgm:pt modelId="{3D18B5A4-D0FA-4D01-85E1-A21EAB32C272}" type="sibTrans" cxnId="{37BBCE02-AFD5-4B46-AFEF-8AE3F7913B43}">
      <dgm:prSet/>
      <dgm:spPr/>
      <dgm:t>
        <a:bodyPr/>
        <a:lstStyle/>
        <a:p>
          <a:endParaRPr lang="en-IN"/>
        </a:p>
      </dgm:t>
    </dgm:pt>
    <dgm:pt modelId="{807D93A9-DA84-4B3E-9133-1DE13FC5F67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800" dirty="0" smtClean="0">
              <a:latin typeface="Gill Sans MT" pitchFamily="34" charset="0"/>
            </a:rPr>
            <a:t>Technical Feasibility </a:t>
          </a:r>
          <a:endParaRPr lang="en-IN" sz="2800" dirty="0">
            <a:latin typeface="Gill Sans MT" pitchFamily="34" charset="0"/>
          </a:endParaRPr>
        </a:p>
      </dgm:t>
    </dgm:pt>
    <dgm:pt modelId="{7C24537A-87B0-442E-96F7-5949C986798C}" type="parTrans" cxnId="{F6A67F7B-FFE2-4BFF-B566-3502F1CBA567}">
      <dgm:prSet/>
      <dgm:spPr/>
      <dgm:t>
        <a:bodyPr/>
        <a:lstStyle/>
        <a:p>
          <a:endParaRPr lang="en-IN"/>
        </a:p>
      </dgm:t>
    </dgm:pt>
    <dgm:pt modelId="{8004D71D-DF9D-4DF8-BBAA-045D5E1E4F2B}" type="sibTrans" cxnId="{F6A67F7B-FFE2-4BFF-B566-3502F1CBA567}">
      <dgm:prSet/>
      <dgm:spPr/>
      <dgm:t>
        <a:bodyPr/>
        <a:lstStyle/>
        <a:p>
          <a:endParaRPr lang="en-IN"/>
        </a:p>
      </dgm:t>
    </dgm:pt>
    <dgm:pt modelId="{E7086B0A-ABB2-473D-BE69-0EE4E1E1A298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800" dirty="0" smtClean="0">
              <a:latin typeface="Gill Sans MT" pitchFamily="34" charset="0"/>
            </a:rPr>
            <a:t>The Socio-Economic and Environmental Impact </a:t>
          </a:r>
          <a:endParaRPr lang="en-IN" sz="2800" dirty="0">
            <a:latin typeface="Gill Sans MT" pitchFamily="34" charset="0"/>
          </a:endParaRPr>
        </a:p>
      </dgm:t>
    </dgm:pt>
    <dgm:pt modelId="{F4141A42-162A-4F63-801A-CF69532735B6}" type="parTrans" cxnId="{2FFD2674-9C94-4B19-A68C-54DCF8B3F29E}">
      <dgm:prSet/>
      <dgm:spPr/>
      <dgm:t>
        <a:bodyPr/>
        <a:lstStyle/>
        <a:p>
          <a:endParaRPr lang="en-IN"/>
        </a:p>
      </dgm:t>
    </dgm:pt>
    <dgm:pt modelId="{B6CF3CD1-5767-4783-80D5-B7757815494F}" type="sibTrans" cxnId="{2FFD2674-9C94-4B19-A68C-54DCF8B3F29E}">
      <dgm:prSet/>
      <dgm:spPr/>
      <dgm:t>
        <a:bodyPr/>
        <a:lstStyle/>
        <a:p>
          <a:endParaRPr lang="en-IN"/>
        </a:p>
      </dgm:t>
    </dgm:pt>
    <dgm:pt modelId="{AA94C368-4682-49F9-9939-478C8CC8C61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800" dirty="0" smtClean="0">
              <a:latin typeface="Gill Sans MT" pitchFamily="34" charset="0"/>
            </a:rPr>
            <a:t>Conclusion </a:t>
          </a:r>
          <a:endParaRPr lang="en-IN" sz="2800" dirty="0">
            <a:latin typeface="Gill Sans MT" pitchFamily="34" charset="0"/>
          </a:endParaRPr>
        </a:p>
      </dgm:t>
    </dgm:pt>
    <dgm:pt modelId="{B3A74DAA-A114-43E4-BF02-122A3FE307A8}" type="parTrans" cxnId="{A555077E-A777-44F3-961F-AFE8F2C2CF55}">
      <dgm:prSet/>
      <dgm:spPr/>
      <dgm:t>
        <a:bodyPr/>
        <a:lstStyle/>
        <a:p>
          <a:endParaRPr lang="en-IN"/>
        </a:p>
      </dgm:t>
    </dgm:pt>
    <dgm:pt modelId="{AF0F00E2-8F12-4CDB-8A20-1A4AB3B8659D}" type="sibTrans" cxnId="{A555077E-A777-44F3-961F-AFE8F2C2CF55}">
      <dgm:prSet/>
      <dgm:spPr/>
      <dgm:t>
        <a:bodyPr/>
        <a:lstStyle/>
        <a:p>
          <a:endParaRPr lang="en-IN"/>
        </a:p>
      </dgm:t>
    </dgm:pt>
    <dgm:pt modelId="{FB702966-80BA-4025-AF8E-7D5539E9580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800" dirty="0" smtClean="0">
              <a:latin typeface="Gill Sans MT" pitchFamily="34" charset="0"/>
            </a:rPr>
            <a:t>Executive Summary  </a:t>
          </a:r>
          <a:endParaRPr lang="en-IN" sz="2800" dirty="0">
            <a:latin typeface="Gill Sans MT" pitchFamily="34" charset="0"/>
          </a:endParaRPr>
        </a:p>
      </dgm:t>
    </dgm:pt>
    <dgm:pt modelId="{70B1EBF3-4EA3-4F6F-90C8-F2B3BC7BEBA2}" type="sibTrans" cxnId="{B519142E-7D4C-406C-B7FE-2F5F687E4352}">
      <dgm:prSet/>
      <dgm:spPr/>
      <dgm:t>
        <a:bodyPr/>
        <a:lstStyle/>
        <a:p>
          <a:endParaRPr lang="en-IN"/>
        </a:p>
      </dgm:t>
    </dgm:pt>
    <dgm:pt modelId="{B4048D7F-B245-4761-8516-0CAE43F2E59F}" type="parTrans" cxnId="{B519142E-7D4C-406C-B7FE-2F5F687E4352}">
      <dgm:prSet/>
      <dgm:spPr/>
      <dgm:t>
        <a:bodyPr/>
        <a:lstStyle/>
        <a:p>
          <a:endParaRPr lang="en-IN"/>
        </a:p>
      </dgm:t>
    </dgm:pt>
    <dgm:pt modelId="{B1C2C8F3-3464-4A9E-86E7-3B18DC8589D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3600" dirty="0" smtClean="0"/>
            <a:t>Feasibility  Study: Format </a:t>
          </a:r>
          <a:endParaRPr lang="en-IN" sz="3600" dirty="0"/>
        </a:p>
      </dgm:t>
    </dgm:pt>
    <dgm:pt modelId="{B77FCD3C-246E-4E5C-98DA-AE66C6BA6BF6}" type="sibTrans" cxnId="{77BA63E4-D821-4418-8D75-B33C3EC9AAFB}">
      <dgm:prSet/>
      <dgm:spPr/>
      <dgm:t>
        <a:bodyPr/>
        <a:lstStyle/>
        <a:p>
          <a:endParaRPr lang="en-IN"/>
        </a:p>
      </dgm:t>
    </dgm:pt>
    <dgm:pt modelId="{936CA1C1-EC3A-4122-88CE-53CC806FCE6A}" type="parTrans" cxnId="{77BA63E4-D821-4418-8D75-B33C3EC9AAFB}">
      <dgm:prSet/>
      <dgm:spPr/>
      <dgm:t>
        <a:bodyPr/>
        <a:lstStyle/>
        <a:p>
          <a:endParaRPr lang="en-IN"/>
        </a:p>
      </dgm:t>
    </dgm:pt>
    <dgm:pt modelId="{3CB71D9C-7C79-4E1C-BB41-79D00294DFE5}" type="pres">
      <dgm:prSet presAssocID="{E8595B50-E3EB-4673-B9F8-98FA17BB28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99094F4-3D13-4519-971B-038FA0AAA662}" type="pres">
      <dgm:prSet presAssocID="{B1C2C8F3-3464-4A9E-86E7-3B18DC8589D1}" presName="composite" presStyleCnt="0"/>
      <dgm:spPr/>
    </dgm:pt>
    <dgm:pt modelId="{5E4F9A25-FD90-4D17-A66A-3286E26B491A}" type="pres">
      <dgm:prSet presAssocID="{B1C2C8F3-3464-4A9E-86E7-3B18DC8589D1}" presName="parTx" presStyleLbl="alignNode1" presStyleIdx="0" presStyleCnt="1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C08F93A-0AD0-49B1-8F00-3E4F8FA2C333}" type="pres">
      <dgm:prSet presAssocID="{B1C2C8F3-3464-4A9E-86E7-3B18DC8589D1}" presName="desTx" presStyleLbl="alignAccFollowNode1" presStyleIdx="0" presStyleCnt="1" custScaleY="10768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F7FC3FD-B187-4119-8BDA-D0612F4F1314}" srcId="{B1C2C8F3-3464-4A9E-86E7-3B18DC8589D1}" destId="{FDD547E0-506A-4FE9-A313-15B615DB6A5F}" srcOrd="4" destOrd="0" parTransId="{669FED35-784F-4A75-858F-98A8F74127EA}" sibTransId="{47808CA0-4CAF-4A1A-B643-963D640617CC}"/>
    <dgm:cxn modelId="{2FFD2674-9C94-4B19-A68C-54DCF8B3F29E}" srcId="{B1C2C8F3-3464-4A9E-86E7-3B18DC8589D1}" destId="{E7086B0A-ABB2-473D-BE69-0EE4E1E1A298}" srcOrd="5" destOrd="0" parTransId="{F4141A42-162A-4F63-801A-CF69532735B6}" sibTransId="{B6CF3CD1-5767-4783-80D5-B7757815494F}"/>
    <dgm:cxn modelId="{358CB149-3AC2-4980-BBC7-1B6D81EFD880}" type="presOf" srcId="{E8595B50-E3EB-4673-B9F8-98FA17BB2823}" destId="{3CB71D9C-7C79-4E1C-BB41-79D00294DFE5}" srcOrd="0" destOrd="0" presId="urn:microsoft.com/office/officeart/2005/8/layout/hList1"/>
    <dgm:cxn modelId="{2D353066-FE72-457E-BC93-17216A7D5CAE}" type="presOf" srcId="{B1C2C8F3-3464-4A9E-86E7-3B18DC8589D1}" destId="{5E4F9A25-FD90-4D17-A66A-3286E26B491A}" srcOrd="0" destOrd="0" presId="urn:microsoft.com/office/officeart/2005/8/layout/hList1"/>
    <dgm:cxn modelId="{697E85C0-00C1-4233-99D1-06A7233EDF7B}" type="presOf" srcId="{E7086B0A-ABB2-473D-BE69-0EE4E1E1A298}" destId="{EC08F93A-0AD0-49B1-8F00-3E4F8FA2C333}" srcOrd="0" destOrd="5" presId="urn:microsoft.com/office/officeart/2005/8/layout/hList1"/>
    <dgm:cxn modelId="{77BA63E4-D821-4418-8D75-B33C3EC9AAFB}" srcId="{E8595B50-E3EB-4673-B9F8-98FA17BB2823}" destId="{B1C2C8F3-3464-4A9E-86E7-3B18DC8589D1}" srcOrd="0" destOrd="0" parTransId="{936CA1C1-EC3A-4122-88CE-53CC806FCE6A}" sibTransId="{B77FCD3C-246E-4E5C-98DA-AE66C6BA6BF6}"/>
    <dgm:cxn modelId="{A555077E-A777-44F3-961F-AFE8F2C2CF55}" srcId="{B1C2C8F3-3464-4A9E-86E7-3B18DC8589D1}" destId="{AA94C368-4682-49F9-9939-478C8CC8C61D}" srcOrd="6" destOrd="0" parTransId="{B3A74DAA-A114-43E4-BF02-122A3FE307A8}" sibTransId="{AF0F00E2-8F12-4CDB-8A20-1A4AB3B8659D}"/>
    <dgm:cxn modelId="{DFAC4DD6-94C5-485D-89F6-F531246D142D}" type="presOf" srcId="{FDD547E0-506A-4FE9-A313-15B615DB6A5F}" destId="{EC08F93A-0AD0-49B1-8F00-3E4F8FA2C333}" srcOrd="0" destOrd="4" presId="urn:microsoft.com/office/officeart/2005/8/layout/hList1"/>
    <dgm:cxn modelId="{B61D436D-68FD-4215-9F5C-1CB3E917DF54}" type="presOf" srcId="{FB702966-80BA-4025-AF8E-7D5539E95805}" destId="{EC08F93A-0AD0-49B1-8F00-3E4F8FA2C333}" srcOrd="0" destOrd="0" presId="urn:microsoft.com/office/officeart/2005/8/layout/hList1"/>
    <dgm:cxn modelId="{C76C98E1-179A-456C-8BBE-81AB940EF82A}" type="presOf" srcId="{807D93A9-DA84-4B3E-9133-1DE13FC5F674}" destId="{EC08F93A-0AD0-49B1-8F00-3E4F8FA2C333}" srcOrd="0" destOrd="3" presId="urn:microsoft.com/office/officeart/2005/8/layout/hList1"/>
    <dgm:cxn modelId="{2A04A885-964E-4E9A-A5E1-5DC161EF7BAD}" srcId="{B1C2C8F3-3464-4A9E-86E7-3B18DC8589D1}" destId="{DB43AF97-97B7-442E-958F-1F6BEE4CDDA9}" srcOrd="1" destOrd="0" parTransId="{0BF0AE96-E6D6-40CD-B62B-79451890C3E1}" sibTransId="{FBF65FA3-57E7-4A28-BC34-DFAEBEEFA4EA}"/>
    <dgm:cxn modelId="{2C12EAD9-F50C-44E5-814F-F8884705E841}" type="presOf" srcId="{DB43AF97-97B7-442E-958F-1F6BEE4CDDA9}" destId="{EC08F93A-0AD0-49B1-8F00-3E4F8FA2C333}" srcOrd="0" destOrd="1" presId="urn:microsoft.com/office/officeart/2005/8/layout/hList1"/>
    <dgm:cxn modelId="{F6A67F7B-FFE2-4BFF-B566-3502F1CBA567}" srcId="{B1C2C8F3-3464-4A9E-86E7-3B18DC8589D1}" destId="{807D93A9-DA84-4B3E-9133-1DE13FC5F674}" srcOrd="3" destOrd="0" parTransId="{7C24537A-87B0-442E-96F7-5949C986798C}" sibTransId="{8004D71D-DF9D-4DF8-BBAA-045D5E1E4F2B}"/>
    <dgm:cxn modelId="{37BBCE02-AFD5-4B46-AFEF-8AE3F7913B43}" srcId="{B1C2C8F3-3464-4A9E-86E7-3B18DC8589D1}" destId="{1DD4B19C-B1C1-402C-A1BE-9AD4DF8C712B}" srcOrd="2" destOrd="0" parTransId="{1C753005-0672-4D03-9BDC-937493161AA3}" sibTransId="{3D18B5A4-D0FA-4D01-85E1-A21EAB32C272}"/>
    <dgm:cxn modelId="{F9903F43-C76D-48DD-B01B-9492ABA64EC4}" type="presOf" srcId="{1DD4B19C-B1C1-402C-A1BE-9AD4DF8C712B}" destId="{EC08F93A-0AD0-49B1-8F00-3E4F8FA2C333}" srcOrd="0" destOrd="2" presId="urn:microsoft.com/office/officeart/2005/8/layout/hList1"/>
    <dgm:cxn modelId="{C2BF5C36-5732-4A6D-9CD1-FE14D53EA75E}" type="presOf" srcId="{AA94C368-4682-49F9-9939-478C8CC8C61D}" destId="{EC08F93A-0AD0-49B1-8F00-3E4F8FA2C333}" srcOrd="0" destOrd="6" presId="urn:microsoft.com/office/officeart/2005/8/layout/hList1"/>
    <dgm:cxn modelId="{B519142E-7D4C-406C-B7FE-2F5F687E4352}" srcId="{B1C2C8F3-3464-4A9E-86E7-3B18DC8589D1}" destId="{FB702966-80BA-4025-AF8E-7D5539E95805}" srcOrd="0" destOrd="0" parTransId="{B4048D7F-B245-4761-8516-0CAE43F2E59F}" sibTransId="{70B1EBF3-4EA3-4F6F-90C8-F2B3BC7BEBA2}"/>
    <dgm:cxn modelId="{D2F797F2-1EC0-4DE4-A3DA-7EB77A66226E}" type="presParOf" srcId="{3CB71D9C-7C79-4E1C-BB41-79D00294DFE5}" destId="{399094F4-3D13-4519-971B-038FA0AAA662}" srcOrd="0" destOrd="0" presId="urn:microsoft.com/office/officeart/2005/8/layout/hList1"/>
    <dgm:cxn modelId="{61475B16-97D1-4031-BA56-0F155CA5F00E}" type="presParOf" srcId="{399094F4-3D13-4519-971B-038FA0AAA662}" destId="{5E4F9A25-FD90-4D17-A66A-3286E26B491A}" srcOrd="0" destOrd="0" presId="urn:microsoft.com/office/officeart/2005/8/layout/hList1"/>
    <dgm:cxn modelId="{CDD6107E-57AC-458C-B06D-F40947456F39}" type="presParOf" srcId="{399094F4-3D13-4519-971B-038FA0AAA662}" destId="{EC08F93A-0AD0-49B1-8F00-3E4F8FA2C3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4A7459-70DB-4BEB-9BD3-10C7B0C8DE4F}">
      <dsp:nvSpPr>
        <dsp:cNvPr id="0" name=""/>
        <dsp:cNvSpPr/>
      </dsp:nvSpPr>
      <dsp:spPr>
        <a:xfrm>
          <a:off x="2396066" y="0"/>
          <a:ext cx="3096344" cy="3096344"/>
        </a:xfrm>
        <a:prstGeom prst="triangl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974741AA-FC12-4C8A-A7E1-BA8066FC6EB2}">
      <dsp:nvSpPr>
        <dsp:cNvPr id="0" name=""/>
        <dsp:cNvSpPr/>
      </dsp:nvSpPr>
      <dsp:spPr>
        <a:xfrm>
          <a:off x="3944238" y="309936"/>
          <a:ext cx="2012623" cy="4402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Verification </a:t>
          </a:r>
          <a:endParaRPr lang="en-IN" sz="1800" b="1" kern="1200" dirty="0"/>
        </a:p>
      </dsp:txBody>
      <dsp:txXfrm>
        <a:off x="3944238" y="309936"/>
        <a:ext cx="2012623" cy="440261"/>
      </dsp:txXfrm>
    </dsp:sp>
    <dsp:sp modelId="{D5C84DBD-BF2F-4050-A721-E1958840D497}">
      <dsp:nvSpPr>
        <dsp:cNvPr id="0" name=""/>
        <dsp:cNvSpPr/>
      </dsp:nvSpPr>
      <dsp:spPr>
        <a:xfrm>
          <a:off x="3944238" y="805230"/>
          <a:ext cx="2012623" cy="4402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Illumination </a:t>
          </a:r>
          <a:endParaRPr lang="en-IN" sz="1800" b="1" kern="1200" dirty="0"/>
        </a:p>
      </dsp:txBody>
      <dsp:txXfrm>
        <a:off x="3944238" y="805230"/>
        <a:ext cx="2012623" cy="440261"/>
      </dsp:txXfrm>
    </dsp:sp>
    <dsp:sp modelId="{EB613F8E-1273-41BD-8431-07E5D6812A0A}">
      <dsp:nvSpPr>
        <dsp:cNvPr id="0" name=""/>
        <dsp:cNvSpPr/>
      </dsp:nvSpPr>
      <dsp:spPr>
        <a:xfrm>
          <a:off x="3944238" y="1300524"/>
          <a:ext cx="2012623" cy="4402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Incubation</a:t>
          </a:r>
          <a:r>
            <a:rPr lang="en-IN" sz="1800" kern="1200" dirty="0" smtClean="0"/>
            <a:t> </a:t>
          </a:r>
          <a:endParaRPr lang="en-IN" sz="1800" kern="1200" dirty="0"/>
        </a:p>
      </dsp:txBody>
      <dsp:txXfrm>
        <a:off x="3944238" y="1300524"/>
        <a:ext cx="2012623" cy="440261"/>
      </dsp:txXfrm>
    </dsp:sp>
    <dsp:sp modelId="{9B898514-A958-4531-A618-6F26BAB9AC5B}">
      <dsp:nvSpPr>
        <dsp:cNvPr id="0" name=""/>
        <dsp:cNvSpPr/>
      </dsp:nvSpPr>
      <dsp:spPr>
        <a:xfrm>
          <a:off x="3944238" y="1795819"/>
          <a:ext cx="2012623" cy="4402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Preparation</a:t>
          </a:r>
          <a:r>
            <a:rPr lang="en-IN" sz="1800" kern="1200" dirty="0" smtClean="0"/>
            <a:t> </a:t>
          </a:r>
          <a:endParaRPr lang="en-IN" sz="1800" kern="1200" dirty="0"/>
        </a:p>
      </dsp:txBody>
      <dsp:txXfrm>
        <a:off x="3944238" y="1795819"/>
        <a:ext cx="2012623" cy="440261"/>
      </dsp:txXfrm>
    </dsp:sp>
    <dsp:sp modelId="{9D4C27E8-257F-4218-950F-3490C73BDB70}">
      <dsp:nvSpPr>
        <dsp:cNvPr id="0" name=""/>
        <dsp:cNvSpPr/>
      </dsp:nvSpPr>
      <dsp:spPr>
        <a:xfrm>
          <a:off x="3944238" y="2291113"/>
          <a:ext cx="2012623" cy="4402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Idea  </a:t>
          </a:r>
          <a:endParaRPr lang="en-IN" sz="1800" b="1" kern="1200" dirty="0"/>
        </a:p>
      </dsp:txBody>
      <dsp:txXfrm>
        <a:off x="3944238" y="2291113"/>
        <a:ext cx="2012623" cy="4402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062D13-0C09-43B5-8DC2-76E6B91E1E9A}">
      <dsp:nvSpPr>
        <dsp:cNvPr id="0" name=""/>
        <dsp:cNvSpPr/>
      </dsp:nvSpPr>
      <dsp:spPr>
        <a:xfrm>
          <a:off x="5508612" y="1617093"/>
          <a:ext cx="4358958" cy="480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60"/>
              </a:lnTo>
              <a:lnTo>
                <a:pt x="4358958" y="240060"/>
              </a:lnTo>
              <a:lnTo>
                <a:pt x="4358958" y="480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AB25D-2757-49C6-ACA3-B8A3E3B3E809}">
      <dsp:nvSpPr>
        <dsp:cNvPr id="0" name=""/>
        <dsp:cNvSpPr/>
      </dsp:nvSpPr>
      <dsp:spPr>
        <a:xfrm>
          <a:off x="5508612" y="1617093"/>
          <a:ext cx="1644653" cy="50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43"/>
              </a:lnTo>
              <a:lnTo>
                <a:pt x="1644653" y="262843"/>
              </a:lnTo>
              <a:lnTo>
                <a:pt x="1644653" y="502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2E12E-9C92-47DC-B278-128310480133}">
      <dsp:nvSpPr>
        <dsp:cNvPr id="0" name=""/>
        <dsp:cNvSpPr/>
      </dsp:nvSpPr>
      <dsp:spPr>
        <a:xfrm>
          <a:off x="4125407" y="1617093"/>
          <a:ext cx="1383204" cy="480120"/>
        </a:xfrm>
        <a:custGeom>
          <a:avLst/>
          <a:gdLst/>
          <a:ahLst/>
          <a:cxnLst/>
          <a:rect l="0" t="0" r="0" b="0"/>
          <a:pathLst>
            <a:path>
              <a:moveTo>
                <a:pt x="1383204" y="0"/>
              </a:moveTo>
              <a:lnTo>
                <a:pt x="1383204" y="240060"/>
              </a:lnTo>
              <a:lnTo>
                <a:pt x="0" y="240060"/>
              </a:lnTo>
              <a:lnTo>
                <a:pt x="0" y="480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38E17-8248-4B4A-B35A-34F1BC6AE9B1}">
      <dsp:nvSpPr>
        <dsp:cNvPr id="0" name=""/>
        <dsp:cNvSpPr/>
      </dsp:nvSpPr>
      <dsp:spPr>
        <a:xfrm>
          <a:off x="1149653" y="1617093"/>
          <a:ext cx="4358958" cy="480120"/>
        </a:xfrm>
        <a:custGeom>
          <a:avLst/>
          <a:gdLst/>
          <a:ahLst/>
          <a:cxnLst/>
          <a:rect l="0" t="0" r="0" b="0"/>
          <a:pathLst>
            <a:path>
              <a:moveTo>
                <a:pt x="4358958" y="0"/>
              </a:moveTo>
              <a:lnTo>
                <a:pt x="4358958" y="240060"/>
              </a:lnTo>
              <a:lnTo>
                <a:pt x="0" y="240060"/>
              </a:lnTo>
              <a:lnTo>
                <a:pt x="0" y="480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47BCD-8EB6-444D-BDDA-16477F10EBEB}">
      <dsp:nvSpPr>
        <dsp:cNvPr id="0" name=""/>
        <dsp:cNvSpPr/>
      </dsp:nvSpPr>
      <dsp:spPr>
        <a:xfrm>
          <a:off x="4365467" y="720079"/>
          <a:ext cx="2286289" cy="89701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1" kern="1200" dirty="0" smtClean="0">
              <a:solidFill>
                <a:srgbClr val="0000FF"/>
              </a:solidFill>
            </a:rPr>
            <a:t>Feasibility Study   </a:t>
          </a:r>
          <a:endParaRPr lang="en-IN" sz="2800" b="1" kern="1200" dirty="0">
            <a:solidFill>
              <a:srgbClr val="0000FF"/>
            </a:solidFill>
          </a:endParaRPr>
        </a:p>
      </dsp:txBody>
      <dsp:txXfrm>
        <a:off x="4365467" y="720079"/>
        <a:ext cx="2286289" cy="897014"/>
      </dsp:txXfrm>
    </dsp:sp>
    <dsp:sp modelId="{D9434755-056F-4530-A3D9-49E9E74F2A89}">
      <dsp:nvSpPr>
        <dsp:cNvPr id="0" name=""/>
        <dsp:cNvSpPr/>
      </dsp:nvSpPr>
      <dsp:spPr>
        <a:xfrm>
          <a:off x="6508" y="2097214"/>
          <a:ext cx="2286289" cy="114314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Market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Feasibility </a:t>
          </a:r>
          <a:endParaRPr lang="en-IN" sz="2400" b="1" kern="1200" dirty="0"/>
        </a:p>
      </dsp:txBody>
      <dsp:txXfrm>
        <a:off x="6508" y="2097214"/>
        <a:ext cx="2286289" cy="1143144"/>
      </dsp:txXfrm>
    </dsp:sp>
    <dsp:sp modelId="{BD5682DB-7723-4805-8EEC-8CB193BA0423}">
      <dsp:nvSpPr>
        <dsp:cNvPr id="0" name=""/>
        <dsp:cNvSpPr/>
      </dsp:nvSpPr>
      <dsp:spPr>
        <a:xfrm>
          <a:off x="2772918" y="2097214"/>
          <a:ext cx="2704977" cy="114314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Production/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Technical Feasibility </a:t>
          </a:r>
          <a:endParaRPr lang="en-IN" sz="2400" b="1" kern="1200" dirty="0"/>
        </a:p>
      </dsp:txBody>
      <dsp:txXfrm>
        <a:off x="2772918" y="2097214"/>
        <a:ext cx="2704977" cy="1143144"/>
      </dsp:txXfrm>
    </dsp:sp>
    <dsp:sp modelId="{599335B9-EC0D-4AFD-A959-66D28DB3BB84}">
      <dsp:nvSpPr>
        <dsp:cNvPr id="0" name=""/>
        <dsp:cNvSpPr/>
      </dsp:nvSpPr>
      <dsp:spPr>
        <a:xfrm>
          <a:off x="6010120" y="2119997"/>
          <a:ext cx="2286289" cy="114314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Organizational/</a:t>
          </a:r>
          <a:r>
            <a:rPr lang="en-IN" sz="2000" b="1" kern="1200" baseline="0" dirty="0" smtClean="0"/>
            <a:t> Management Feasibility </a:t>
          </a:r>
          <a:endParaRPr lang="en-IN" sz="2000" b="1" kern="1200" dirty="0"/>
        </a:p>
      </dsp:txBody>
      <dsp:txXfrm>
        <a:off x="6010120" y="2119997"/>
        <a:ext cx="2286289" cy="1143144"/>
      </dsp:txXfrm>
    </dsp:sp>
    <dsp:sp modelId="{3CAD5FEF-15E5-447E-BC7B-B8CC329204A6}">
      <dsp:nvSpPr>
        <dsp:cNvPr id="0" name=""/>
        <dsp:cNvSpPr/>
      </dsp:nvSpPr>
      <dsp:spPr>
        <a:xfrm>
          <a:off x="8724426" y="2097214"/>
          <a:ext cx="2286289" cy="114314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Financial Feasibility </a:t>
          </a:r>
          <a:endParaRPr lang="en-IN" sz="2400" b="1" kern="1200" dirty="0"/>
        </a:p>
      </dsp:txBody>
      <dsp:txXfrm>
        <a:off x="8724426" y="2097214"/>
        <a:ext cx="2286289" cy="11431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4F9A25-FD90-4D17-A66A-3286E26B491A}">
      <dsp:nvSpPr>
        <dsp:cNvPr id="0" name=""/>
        <dsp:cNvSpPr/>
      </dsp:nvSpPr>
      <dsp:spPr>
        <a:xfrm>
          <a:off x="0" y="205996"/>
          <a:ext cx="7488832" cy="1872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600" kern="1200" dirty="0" smtClean="0"/>
            <a:t>Feasibility  Study: Format </a:t>
          </a:r>
          <a:endParaRPr lang="en-IN" sz="3600" kern="1200" dirty="0"/>
        </a:p>
      </dsp:txBody>
      <dsp:txXfrm>
        <a:off x="0" y="205996"/>
        <a:ext cx="7488832" cy="1872000"/>
      </dsp:txXfrm>
    </dsp:sp>
    <dsp:sp modelId="{EC08F93A-0AD0-49B1-8F00-3E4F8FA2C333}">
      <dsp:nvSpPr>
        <dsp:cNvPr id="0" name=""/>
        <dsp:cNvSpPr/>
      </dsp:nvSpPr>
      <dsp:spPr>
        <a:xfrm>
          <a:off x="0" y="2077996"/>
          <a:ext cx="7488832" cy="362066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Gill Sans MT" pitchFamily="34" charset="0"/>
            </a:rPr>
            <a:t>Executive Summary  </a:t>
          </a:r>
          <a:endParaRPr lang="en-IN" sz="2800" kern="1200" dirty="0">
            <a:latin typeface="Gill Sans MT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Gill Sans MT" pitchFamily="34" charset="0"/>
            </a:rPr>
            <a:t>Introduction </a:t>
          </a:r>
          <a:endParaRPr lang="en-IN" sz="2800" kern="1200" dirty="0">
            <a:latin typeface="Gill Sans MT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Gill Sans MT" pitchFamily="34" charset="0"/>
            </a:rPr>
            <a:t>Market Feasibility </a:t>
          </a:r>
          <a:endParaRPr lang="en-IN" sz="2800" kern="1200" dirty="0">
            <a:latin typeface="Gill Sans MT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Gill Sans MT" pitchFamily="34" charset="0"/>
            </a:rPr>
            <a:t>Technical Feasibility </a:t>
          </a:r>
          <a:endParaRPr lang="en-IN" sz="2800" kern="1200" dirty="0">
            <a:latin typeface="Gill Sans MT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Gill Sans MT" pitchFamily="34" charset="0"/>
            </a:rPr>
            <a:t>Management Feasibility </a:t>
          </a:r>
          <a:endParaRPr lang="en-IN" sz="2800" kern="1200" dirty="0">
            <a:latin typeface="Gill Sans MT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Gill Sans MT" pitchFamily="34" charset="0"/>
            </a:rPr>
            <a:t>The Socio-Economic and Environmental Impact </a:t>
          </a:r>
          <a:endParaRPr lang="en-IN" sz="2800" kern="1200" dirty="0">
            <a:latin typeface="Gill Sans MT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Gill Sans MT" pitchFamily="34" charset="0"/>
            </a:rPr>
            <a:t>Conclusion </a:t>
          </a:r>
          <a:endParaRPr lang="en-IN" sz="2800" kern="1200" dirty="0">
            <a:latin typeface="Gill Sans MT" pitchFamily="34" charset="0"/>
          </a:endParaRPr>
        </a:p>
      </dsp:txBody>
      <dsp:txXfrm>
        <a:off x="0" y="2077996"/>
        <a:ext cx="7488832" cy="3620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79E9D-7478-4938-9B39-B1555A3011C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768350"/>
            <a:ext cx="55562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D9B47-E0AC-41CE-BC3A-350A5348C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D9B47-E0AC-41CE-BC3A-350A5348C4CE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D9B47-E0AC-41CE-BC3A-350A5348C4C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471691"/>
            <a:ext cx="9793764" cy="17055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312" y="4508711"/>
            <a:ext cx="8065453" cy="20333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CCC4-60DC-4491-A7D2-AB3032498C4A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ADF8-5F1F-42A7-9EA3-D6304C64214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CD83C-9D29-441A-AD6E-C67CA2D0C170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D64A0-61CA-4D03-AB71-4C3C7175C81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5" y="318634"/>
            <a:ext cx="2592467" cy="67888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318634"/>
            <a:ext cx="7585366" cy="67888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52D17-3754-48D8-B85C-10C4DC60E697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47BA9-0D39-4BF6-9703-304114EA378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A73E-AA7B-4917-A2B4-3BC539063D91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820A7-356C-4B08-8DA6-870FF093533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5112822"/>
            <a:ext cx="9793764" cy="158025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3372328"/>
            <a:ext cx="9793764" cy="174049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2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5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71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14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5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30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43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40C2-3271-428E-94AC-C70E95FF77A2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4516-7E63-48AD-89D9-FBF12774D43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856531"/>
            <a:ext cx="5088916" cy="525095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856531"/>
            <a:ext cx="5088916" cy="525095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479B-E14F-4EDB-98FF-80D5EA3E5F49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1FD7D-BE75-4078-9F89-D756D831BAB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6" y="1781016"/>
            <a:ext cx="5090917" cy="74224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292" indent="0">
              <a:buNone/>
              <a:defRPr sz="2200" b="1"/>
            </a:lvl2pPr>
            <a:lvl3pPr marL="1008583" indent="0">
              <a:buNone/>
              <a:defRPr sz="2000" b="1"/>
            </a:lvl3pPr>
            <a:lvl4pPr marL="1512875" indent="0">
              <a:buNone/>
              <a:defRPr sz="1800" b="1"/>
            </a:lvl4pPr>
            <a:lvl5pPr marL="2017166" indent="0">
              <a:buNone/>
              <a:defRPr sz="1800" b="1"/>
            </a:lvl5pPr>
            <a:lvl6pPr marL="2521458" indent="0">
              <a:buNone/>
              <a:defRPr sz="1800" b="1"/>
            </a:lvl6pPr>
            <a:lvl7pPr marL="3025750" indent="0">
              <a:buNone/>
              <a:defRPr sz="1800" b="1"/>
            </a:lvl7pPr>
            <a:lvl8pPr marL="3530041" indent="0">
              <a:buNone/>
              <a:defRPr sz="1800" b="1"/>
            </a:lvl8pPr>
            <a:lvl9pPr marL="403433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6" y="2523258"/>
            <a:ext cx="5090917" cy="45842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6" y="1781016"/>
            <a:ext cx="5092917" cy="74224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292" indent="0">
              <a:buNone/>
              <a:defRPr sz="2200" b="1"/>
            </a:lvl2pPr>
            <a:lvl3pPr marL="1008583" indent="0">
              <a:buNone/>
              <a:defRPr sz="2000" b="1"/>
            </a:lvl3pPr>
            <a:lvl4pPr marL="1512875" indent="0">
              <a:buNone/>
              <a:defRPr sz="1800" b="1"/>
            </a:lvl4pPr>
            <a:lvl5pPr marL="2017166" indent="0">
              <a:buNone/>
              <a:defRPr sz="1800" b="1"/>
            </a:lvl5pPr>
            <a:lvl6pPr marL="2521458" indent="0">
              <a:buNone/>
              <a:defRPr sz="1800" b="1"/>
            </a:lvl6pPr>
            <a:lvl7pPr marL="3025750" indent="0">
              <a:buNone/>
              <a:defRPr sz="1800" b="1"/>
            </a:lvl7pPr>
            <a:lvl8pPr marL="3530041" indent="0">
              <a:buNone/>
              <a:defRPr sz="1800" b="1"/>
            </a:lvl8pPr>
            <a:lvl9pPr marL="403433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6" y="2523258"/>
            <a:ext cx="5092917" cy="45842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6D567-6FAD-41AF-B917-841AEDAF22B9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DF0F-7572-464F-912F-1B5365FF746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9B956-BFD7-4150-A7C5-93D0CFC1D582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E7B2-C690-470E-87EB-3B7E49C28CA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9B6B3-A321-4AFA-82E8-AEDB34254E55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C5B5-F2EC-46AA-94F0-985AC5038A9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5" y="316789"/>
            <a:ext cx="3790684" cy="134819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2" y="316791"/>
            <a:ext cx="6441161" cy="6790695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5" y="1664985"/>
            <a:ext cx="3790684" cy="5442502"/>
          </a:xfrm>
        </p:spPr>
        <p:txBody>
          <a:bodyPr/>
          <a:lstStyle>
            <a:lvl1pPr marL="0" indent="0">
              <a:buNone/>
              <a:defRPr sz="1500"/>
            </a:lvl1pPr>
            <a:lvl2pPr marL="504292" indent="0">
              <a:buNone/>
              <a:defRPr sz="1300"/>
            </a:lvl2pPr>
            <a:lvl3pPr marL="1008583" indent="0">
              <a:buNone/>
              <a:defRPr sz="1100"/>
            </a:lvl3pPr>
            <a:lvl4pPr marL="1512875" indent="0">
              <a:buNone/>
              <a:defRPr sz="1000"/>
            </a:lvl4pPr>
            <a:lvl5pPr marL="2017166" indent="0">
              <a:buNone/>
              <a:defRPr sz="1000"/>
            </a:lvl5pPr>
            <a:lvl6pPr marL="2521458" indent="0">
              <a:buNone/>
              <a:defRPr sz="1000"/>
            </a:lvl6pPr>
            <a:lvl7pPr marL="3025750" indent="0">
              <a:buNone/>
              <a:defRPr sz="1000"/>
            </a:lvl7pPr>
            <a:lvl8pPr marL="3530041" indent="0">
              <a:buNone/>
              <a:defRPr sz="1000"/>
            </a:lvl8pPr>
            <a:lvl9pPr marL="403433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6DC0C-F9B5-4D85-BE33-099BA5E30175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D00B-ED59-431C-A8F9-05AF05CE3DF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5569586"/>
            <a:ext cx="6913245" cy="657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710932"/>
            <a:ext cx="6913245" cy="477393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4292" indent="0">
              <a:buNone/>
              <a:defRPr sz="3100"/>
            </a:lvl2pPr>
            <a:lvl3pPr marL="1008583" indent="0">
              <a:buNone/>
              <a:defRPr sz="2600"/>
            </a:lvl3pPr>
            <a:lvl4pPr marL="1512875" indent="0">
              <a:buNone/>
              <a:defRPr sz="2200"/>
            </a:lvl4pPr>
            <a:lvl5pPr marL="2017166" indent="0">
              <a:buNone/>
              <a:defRPr sz="2200"/>
            </a:lvl5pPr>
            <a:lvl6pPr marL="2521458" indent="0">
              <a:buNone/>
              <a:defRPr sz="2200"/>
            </a:lvl6pPr>
            <a:lvl7pPr marL="3025750" indent="0">
              <a:buNone/>
              <a:defRPr sz="2200"/>
            </a:lvl7pPr>
            <a:lvl8pPr marL="3530041" indent="0">
              <a:buNone/>
              <a:defRPr sz="2200"/>
            </a:lvl8pPr>
            <a:lvl9pPr marL="4034333" indent="0">
              <a:buNone/>
              <a:defRPr sz="22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6227107"/>
            <a:ext cx="6913245" cy="933789"/>
          </a:xfrm>
        </p:spPr>
        <p:txBody>
          <a:bodyPr/>
          <a:lstStyle>
            <a:lvl1pPr marL="0" indent="0">
              <a:buNone/>
              <a:defRPr sz="1500"/>
            </a:lvl1pPr>
            <a:lvl2pPr marL="504292" indent="0">
              <a:buNone/>
              <a:defRPr sz="1300"/>
            </a:lvl2pPr>
            <a:lvl3pPr marL="1008583" indent="0">
              <a:buNone/>
              <a:defRPr sz="1100"/>
            </a:lvl3pPr>
            <a:lvl4pPr marL="1512875" indent="0">
              <a:buNone/>
              <a:defRPr sz="1000"/>
            </a:lvl4pPr>
            <a:lvl5pPr marL="2017166" indent="0">
              <a:buNone/>
              <a:defRPr sz="1000"/>
            </a:lvl5pPr>
            <a:lvl6pPr marL="2521458" indent="0">
              <a:buNone/>
              <a:defRPr sz="1000"/>
            </a:lvl6pPr>
            <a:lvl7pPr marL="3025750" indent="0">
              <a:buNone/>
              <a:defRPr sz="1000"/>
            </a:lvl7pPr>
            <a:lvl8pPr marL="3530041" indent="0">
              <a:buNone/>
              <a:defRPr sz="1000"/>
            </a:lvl8pPr>
            <a:lvl9pPr marL="403433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BD91-4E60-4C1E-81BE-709B44EA4298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41590-460F-41DC-A867-57C183A2417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6263" y="319088"/>
            <a:ext cx="1036955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58" tIns="50429" rIns="100858" bIns="504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6263" y="1855788"/>
            <a:ext cx="10369550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58" tIns="50429" rIns="100858" bIns="50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263" y="7373938"/>
            <a:ext cx="2687637" cy="423862"/>
          </a:xfrm>
          <a:prstGeom prst="rect">
            <a:avLst/>
          </a:prstGeom>
        </p:spPr>
        <p:txBody>
          <a:bodyPr vert="horz" lIns="100858" tIns="50429" rIns="100858" bIns="5042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A733F-0B7F-4CA9-A30F-717F837AA5CD}" type="datetimeFigureOut">
              <a:rPr lang="en-IN"/>
              <a:pPr>
                <a:defRPr/>
              </a:pPr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000" y="7373938"/>
            <a:ext cx="3648075" cy="423862"/>
          </a:xfrm>
          <a:prstGeom prst="rect">
            <a:avLst/>
          </a:prstGeom>
        </p:spPr>
        <p:txBody>
          <a:bodyPr vert="horz" lIns="100858" tIns="50429" rIns="100858" bIns="5042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8175" y="7373938"/>
            <a:ext cx="2687638" cy="423862"/>
          </a:xfrm>
          <a:prstGeom prst="rect">
            <a:avLst/>
          </a:prstGeom>
        </p:spPr>
        <p:txBody>
          <a:bodyPr vert="horz" lIns="100858" tIns="50429" rIns="100858" bIns="5042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CDCE0-C7E7-450C-AAF8-2B4DF9633F5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504292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100858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512875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2017166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43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475" indent="-2508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538" indent="-2508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3604" indent="-252146" algn="l" defTabSz="100858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895" indent="-252146" algn="l" defTabSz="100858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2187" indent="-252146" algn="l" defTabSz="100858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6479" indent="-252146" algn="l" defTabSz="100858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58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92" algn="l" defTabSz="100858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algn="l" defTabSz="100858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875" algn="l" defTabSz="100858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7166" algn="l" defTabSz="100858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458" algn="l" defTabSz="100858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750" algn="l" defTabSz="100858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30041" algn="l" defTabSz="100858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4333" algn="l" defTabSz="100858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71613"/>
            <a:ext cx="11522075" cy="322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5475" y="233859"/>
            <a:ext cx="11216600" cy="655841"/>
          </a:xfrm>
          <a:prstGeom prst="rect">
            <a:avLst/>
          </a:prstGeom>
          <a:noFill/>
        </p:spPr>
        <p:txBody>
          <a:bodyPr wrap="square" lIns="100858" tIns="50429" rIns="100858" bIns="50429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 smtClean="0">
                <a:ln w="11430"/>
                <a:solidFill>
                  <a:srgbClr val="FF0000"/>
                </a:solidFill>
                <a:latin typeface="Gill Sans MT" pitchFamily="34" charset="0"/>
              </a:rPr>
              <a:t>Tourism Entrepreneurship and Venture Creation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6541" y="4842371"/>
            <a:ext cx="8496944" cy="2880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chemeClr val="tx1"/>
                </a:solidFill>
                <a:latin typeface="Gill Sans MT" pitchFamily="34" charset="0"/>
              </a:rPr>
              <a:t>Ranjeet Kumar Raman </a:t>
            </a:r>
          </a:p>
          <a:p>
            <a:pPr algn="ctr"/>
            <a:r>
              <a:rPr lang="en-IN" sz="2400" b="1" dirty="0" smtClean="0">
                <a:solidFill>
                  <a:schemeClr val="tx1"/>
                </a:solidFill>
                <a:latin typeface="Gill Sans MT" pitchFamily="34" charset="0"/>
              </a:rPr>
              <a:t>Assistant Professor </a:t>
            </a:r>
          </a:p>
          <a:p>
            <a:pPr algn="ctr"/>
            <a:r>
              <a:rPr lang="en-IN" sz="2400" b="1" dirty="0" smtClean="0">
                <a:solidFill>
                  <a:schemeClr val="tx1"/>
                </a:solidFill>
                <a:latin typeface="Gill Sans MT" pitchFamily="34" charset="0"/>
              </a:rPr>
              <a:t>Department of Tourism &amp; Travel Management</a:t>
            </a:r>
          </a:p>
          <a:p>
            <a:pPr algn="ctr"/>
            <a:r>
              <a:rPr lang="en-IN" sz="2400" b="1" dirty="0" smtClean="0">
                <a:solidFill>
                  <a:schemeClr val="tx1"/>
                </a:solidFill>
                <a:latin typeface="Gill Sans MT" pitchFamily="34" charset="0"/>
              </a:rPr>
              <a:t>School of Business Studies </a:t>
            </a:r>
          </a:p>
          <a:p>
            <a:pPr algn="ctr"/>
            <a:r>
              <a:rPr lang="en-IN" sz="2800" b="1" dirty="0" smtClean="0">
                <a:solidFill>
                  <a:schemeClr val="tx1"/>
                </a:solidFill>
                <a:latin typeface="Gill Sans MT" pitchFamily="34" charset="0"/>
              </a:rPr>
              <a:t>Central University of Jammu </a:t>
            </a:r>
            <a:endParaRPr lang="en-IN" sz="2800" b="1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92288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200" b="1" dirty="0" smtClean="0">
                <a:latin typeface="Gill Sans MT" pitchFamily="34" charset="0"/>
              </a:rPr>
              <a:t>Market Feasibility </a:t>
            </a:r>
            <a:endParaRPr lang="en-IN" sz="3200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385987"/>
            <a:ext cx="10369550" cy="6192688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Description of the industry that relates to products or services that you want to produce.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 The purpose of MF is to get detail information about the market in order to devise plans and strategies.</a:t>
            </a:r>
          </a:p>
          <a:p>
            <a:pPr algn="just">
              <a:buNone/>
            </a:pPr>
            <a:endParaRPr lang="en-IN" sz="2800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 </a:t>
            </a:r>
            <a:r>
              <a:rPr lang="en-IN" sz="2800" b="1" u="sng" dirty="0" smtClean="0">
                <a:solidFill>
                  <a:srgbClr val="0000FF"/>
                </a:solidFill>
                <a:latin typeface="Gill Sans MT" pitchFamily="34" charset="0"/>
              </a:rPr>
              <a:t>Market Research (MR): 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MR is means of acquiring accurate and realisable information and knowledge about market.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MR research tool e.g. Survey, Questionnaire,  interview, FGD, Media Houses, Advertisements and internet, 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05867"/>
            <a:ext cx="10369550" cy="86409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200" b="1" dirty="0" smtClean="0">
                <a:latin typeface="Gill Sans MT" pitchFamily="34" charset="0"/>
              </a:rPr>
              <a:t>Market Feasibility </a:t>
            </a:r>
            <a:endParaRPr lang="en-IN" sz="3200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313979"/>
            <a:ext cx="10369550" cy="525658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endParaRPr lang="en-IN" sz="2800" b="1" u="sng" dirty="0" smtClean="0">
              <a:solidFill>
                <a:srgbClr val="0000FF"/>
              </a:solidFill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IN" sz="2800" b="1" u="sng" dirty="0" smtClean="0">
              <a:solidFill>
                <a:srgbClr val="0000FF"/>
              </a:solidFill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800" b="1" u="sng" dirty="0" smtClean="0">
                <a:solidFill>
                  <a:srgbClr val="0000FF"/>
                </a:solidFill>
                <a:latin typeface="Gill Sans MT" pitchFamily="34" charset="0"/>
              </a:rPr>
              <a:t>Market Research Information:  </a:t>
            </a:r>
          </a:p>
          <a:p>
            <a:pPr algn="just">
              <a:buNone/>
            </a:pPr>
            <a:r>
              <a:rPr lang="en-IN" sz="2800" dirty="0" smtClean="0">
                <a:latin typeface="Gill Sans MT" pitchFamily="34" charset="0"/>
              </a:rPr>
              <a:t>1.Market Information </a:t>
            </a:r>
          </a:p>
          <a:p>
            <a:pPr algn="just">
              <a:buNone/>
            </a:pPr>
            <a:r>
              <a:rPr lang="en-IN" sz="2800" dirty="0" smtClean="0">
                <a:latin typeface="Gill Sans MT" pitchFamily="34" charset="0"/>
              </a:rPr>
              <a:t>2. Product Information </a:t>
            </a:r>
          </a:p>
          <a:p>
            <a:pPr algn="just">
              <a:buNone/>
            </a:pPr>
            <a:r>
              <a:rPr lang="en-IN" sz="2800" dirty="0" smtClean="0">
                <a:latin typeface="Gill Sans MT" pitchFamily="34" charset="0"/>
              </a:rPr>
              <a:t>3. Organization &amp; Manpower Information</a:t>
            </a:r>
          </a:p>
          <a:p>
            <a:pPr algn="just">
              <a:buNone/>
            </a:pPr>
            <a:r>
              <a:rPr lang="en-IN" sz="2800" dirty="0" smtClean="0">
                <a:latin typeface="Gill Sans MT" pitchFamily="34" charset="0"/>
              </a:rPr>
              <a:t>4. Financial Information</a:t>
            </a:r>
          </a:p>
          <a:p>
            <a:pPr algn="just">
              <a:buNone/>
            </a:pPr>
            <a:r>
              <a:rPr lang="en-IN" sz="2800" dirty="0" smtClean="0">
                <a:latin typeface="Gill Sans MT" pitchFamily="34" charset="0"/>
              </a:rPr>
              <a:t>5. Government Initiatives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92288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200" b="1" dirty="0" smtClean="0">
                <a:latin typeface="Gill Sans MT" pitchFamily="34" charset="0"/>
              </a:rPr>
              <a:t>Production/ Technical Feasibility </a:t>
            </a:r>
            <a:endParaRPr lang="en-IN" sz="3200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429" y="1313979"/>
            <a:ext cx="11017224" cy="6408711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0000FF"/>
                </a:solidFill>
                <a:latin typeface="Gill Sans MT" pitchFamily="34" charset="0"/>
              </a:rPr>
              <a:t>Technical Feasibility :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Gill Sans MT" pitchFamily="34" charset="0"/>
              </a:rPr>
              <a:t>Is it technically possible to create the tourism product that you are planning ?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Gill Sans MT" pitchFamily="34" charset="0"/>
              </a:rPr>
              <a:t>Are there any hurdle ?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Gill Sans MT" pitchFamily="34" charset="0"/>
              </a:rPr>
              <a:t>Simple description of what you propose to do.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Gill Sans MT" pitchFamily="34" charset="0"/>
              </a:rPr>
              <a:t>Whether the product or services are ready to sale ? If not how far has it been developed ?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Gill Sans MT" pitchFamily="34" charset="0"/>
              </a:rPr>
              <a:t>What steps you can take to protect your product and services ?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Gill Sans MT" pitchFamily="34" charset="0"/>
              </a:rPr>
              <a:t>The benefit or solutions that customer will gain by purchasing your product or services.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Gill Sans MT" pitchFamily="34" charset="0"/>
              </a:rPr>
              <a:t>The major weakness in your product or services and the ways you propose to overcome them.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Gill Sans MT" pitchFamily="34" charset="0"/>
              </a:rPr>
              <a:t>The resources : equipment ,material inputs, technology required to provide your products or  services.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latin typeface="Gill Sans MT" pitchFamily="34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9948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200" b="1" dirty="0" smtClean="0">
                <a:latin typeface="Gill Sans MT" pitchFamily="34" charset="0"/>
              </a:rPr>
              <a:t>Organizational/Management Feasibility </a:t>
            </a:r>
            <a:endParaRPr lang="en-IN" sz="3200" b="1" dirty="0">
              <a:latin typeface="Gill Sans M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6263" y="1602011"/>
            <a:ext cx="10441358" cy="5040559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Discuss the structure of the organization of business and justification for such a structure.</a:t>
            </a:r>
          </a:p>
          <a:p>
            <a:pPr algn="just">
              <a:buNone/>
            </a:pPr>
            <a:endParaRPr lang="en-IN" sz="2800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Duties and functions of the different position in the structure.</a:t>
            </a:r>
          </a:p>
          <a:p>
            <a:pPr algn="just">
              <a:buNone/>
            </a:pPr>
            <a:endParaRPr lang="en-IN" sz="2800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It describes how the different human resources and their activities will operate in an efficient and effective manner and the coast involved.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9948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600" b="1" dirty="0" smtClean="0">
                <a:latin typeface="Gill Sans MT" pitchFamily="34" charset="0"/>
              </a:rPr>
              <a:t>Financial Feasibility </a:t>
            </a:r>
            <a:endParaRPr lang="en-IN" sz="3600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855788"/>
            <a:ext cx="10369550" cy="421071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The amount of money required in the realization of the project.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Source of financing.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Cost involved.</a:t>
            </a:r>
          </a:p>
          <a:p>
            <a:pPr>
              <a:buNone/>
            </a:pPr>
            <a:endParaRPr lang="en-IN" sz="2800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IN" sz="2800" b="1" dirty="0" smtClean="0">
                <a:solidFill>
                  <a:srgbClr val="0000FF"/>
                </a:solidFill>
                <a:latin typeface="Gill Sans MT" pitchFamily="34" charset="0"/>
              </a:rPr>
              <a:t>Key Concepts: 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The Balance Sheet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The Income Statement 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Cash Flow Statement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429" y="319088"/>
            <a:ext cx="10657384" cy="92288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IN" sz="3200" b="1" dirty="0" smtClean="0">
                <a:latin typeface="Gill Sans MT" pitchFamily="34" charset="0"/>
              </a:rPr>
              <a:t>Format of Feasibility Study </a:t>
            </a:r>
            <a:endParaRPr lang="en-IN" sz="3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8429" y="1602011"/>
            <a:ext cx="10657384" cy="590465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160637" y="1457995"/>
          <a:ext cx="748883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85087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600" b="1" dirty="0" smtClean="0"/>
              <a:t>Reference 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45" y="1457995"/>
            <a:ext cx="10513368" cy="2448272"/>
          </a:xfrm>
        </p:spPr>
        <p:txBody>
          <a:bodyPr/>
          <a:lstStyle/>
          <a:p>
            <a:pPr lvl="0" algn="just">
              <a:buFont typeface="Wingdings" pitchFamily="2" charset="2"/>
              <a:buChar char="§"/>
            </a:pPr>
            <a:r>
              <a:rPr lang="en-IN" sz="2000" dirty="0" smtClean="0">
                <a:latin typeface="Gill Sans MT" pitchFamily="34" charset="0"/>
              </a:rPr>
              <a:t>Chowdhary, N &amp; Prakash, M (2010). Managing  A Small Tourism Business, Matrix Publication, New Delhi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000" dirty="0" smtClean="0">
                <a:latin typeface="Gill Sans MT" pitchFamily="34" charset="0"/>
              </a:rPr>
              <a:t>Danilo L. Fonollera(2009). Feasibility Study, Project Proposal and Business Plan published by Western Mindanao State University, Zamboanga city.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000" dirty="0" smtClean="0">
                <a:latin typeface="Gill Sans MT" pitchFamily="34" charset="0"/>
              </a:rPr>
              <a:t>Vasant Desai (2014).The Dynamics of Entrepreneurial Development &amp; Management. Himalaya Publication House</a:t>
            </a:r>
            <a:endParaRPr lang="en-IN" sz="20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90488" y="1457325"/>
            <a:ext cx="11431587" cy="6735763"/>
          </a:xfrm>
        </p:spPr>
        <p:txBody>
          <a:bodyPr anchor="ctr"/>
          <a:lstStyle/>
          <a:p>
            <a:pPr eaLnBrk="1" hangingPunct="1">
              <a:buFont typeface="Arial" pitchFamily="34" charset="0"/>
              <a:buNone/>
            </a:pPr>
            <a:endParaRPr lang="en-IN" sz="3200" dirty="0" smtClean="0">
              <a:latin typeface="Caliber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solidFill>
                  <a:srgbClr val="0000FF"/>
                </a:solidFill>
                <a:latin typeface="Gill Sans MT" pitchFamily="34" charset="0"/>
              </a:rPr>
              <a:t>The major emphasis of the course will be on creating a learning system through which MBA (TTM) students can acquaint themselves with in-depth appraisal of topics in the Entrepreneurship &amp; New Venture Creation and special challenges of starting new ventures and introducing new product and service ideas in tourism and allied sectors.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instil a </a:t>
            </a:r>
            <a:r>
              <a:rPr lang="en-IN" sz="2800" dirty="0" smtClean="0">
                <a:solidFill>
                  <a:srgbClr val="0000FF"/>
                </a:solidFill>
                <a:latin typeface="Gill Sans MT" pitchFamily="34" charset="0"/>
              </a:rPr>
              <a:t>spirit of entrepreneurship </a:t>
            </a:r>
            <a:r>
              <a:rPr lang="en-IN" sz="2800" dirty="0" smtClean="0">
                <a:latin typeface="Gill Sans MT" pitchFamily="34" charset="0"/>
              </a:rPr>
              <a:t>among the students participants.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provide a holistic overview on the </a:t>
            </a:r>
            <a:r>
              <a:rPr lang="en-IN" sz="2800" dirty="0" smtClean="0">
                <a:solidFill>
                  <a:srgbClr val="0000FF"/>
                </a:solidFill>
                <a:latin typeface="Gill Sans MT" pitchFamily="34" charset="0"/>
              </a:rPr>
              <a:t>competence</a:t>
            </a:r>
            <a:r>
              <a:rPr lang="en-IN" sz="2800" dirty="0" smtClean="0">
                <a:latin typeface="Gill Sans MT" pitchFamily="34" charset="0"/>
              </a:rPr>
              <a:t> needed to become an entrepreneur.   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develop necessary knowledge and </a:t>
            </a:r>
            <a:r>
              <a:rPr lang="en-IN" sz="2800" dirty="0" smtClean="0">
                <a:solidFill>
                  <a:srgbClr val="0000FF"/>
                </a:solidFill>
                <a:latin typeface="Gill Sans MT" pitchFamily="34" charset="0"/>
              </a:rPr>
              <a:t>entrepreneurial skills </a:t>
            </a:r>
            <a:r>
              <a:rPr lang="en-IN" sz="2800" dirty="0" smtClean="0">
                <a:latin typeface="Gill Sans MT" pitchFamily="34" charset="0"/>
              </a:rPr>
              <a:t>among the students.  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give insight into </a:t>
            </a:r>
            <a:r>
              <a:rPr lang="en-IN" sz="2800" dirty="0" smtClean="0">
                <a:solidFill>
                  <a:srgbClr val="0000FF"/>
                </a:solidFill>
                <a:latin typeface="Gill Sans MT" pitchFamily="34" charset="0"/>
              </a:rPr>
              <a:t>starting new venture</a:t>
            </a:r>
            <a:r>
              <a:rPr lang="en-IN" sz="2800" dirty="0" smtClean="0">
                <a:latin typeface="Gill Sans MT" pitchFamily="34" charset="0"/>
              </a:rPr>
              <a:t> in tourism and allied sectors. 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IN" sz="3200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IN" sz="3200" dirty="0" smtClean="0">
              <a:latin typeface="Caliber"/>
            </a:endParaRPr>
          </a:p>
          <a:p>
            <a:pPr eaLnBrk="1" hangingPunct="1">
              <a:buFont typeface="Arial" pitchFamily="34" charset="0"/>
              <a:buNone/>
            </a:pPr>
            <a:endParaRPr lang="en-IN" sz="3200" dirty="0" smtClean="0">
              <a:latin typeface="Caliber"/>
            </a:endParaRPr>
          </a:p>
          <a:p>
            <a:pPr eaLnBrk="1" hangingPunct="1"/>
            <a:endParaRPr lang="en-IN" sz="3200" dirty="0" smtClean="0">
              <a:latin typeface="Calib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475" y="385945"/>
            <a:ext cx="10911150" cy="65584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00858" tIns="50429" rIns="100858" bIns="50429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IN" sz="3600" b="1" dirty="0" smtClean="0"/>
              <a:t>Course Objectives </a:t>
            </a:r>
            <a:endParaRPr lang="en-US" sz="3600" b="1" dirty="0">
              <a:ln w="11430"/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9948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600" b="1" dirty="0" smtClean="0">
                <a:latin typeface="Gill Sans MT" pitchFamily="34" charset="0"/>
              </a:rPr>
              <a:t>Feasibility Study : Testing the Idea </a:t>
            </a:r>
            <a:endParaRPr lang="en-IN" sz="36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855788"/>
            <a:ext cx="10369550" cy="5650879"/>
          </a:xfrm>
        </p:spPr>
        <p:txBody>
          <a:bodyPr/>
          <a:lstStyle/>
          <a:p>
            <a:pPr algn="ctr">
              <a:buNone/>
            </a:pPr>
            <a:r>
              <a:rPr lang="en-IN" sz="3200" b="1" i="1" dirty="0" smtClean="0">
                <a:latin typeface="Gill Sans MT" pitchFamily="34" charset="0"/>
              </a:rPr>
              <a:t>“The best  way to predict the future is to create it”.</a:t>
            </a:r>
          </a:p>
          <a:p>
            <a:pPr algn="ctr">
              <a:buNone/>
            </a:pPr>
            <a:r>
              <a:rPr lang="en-IN" sz="3200" b="1" i="1" dirty="0" smtClean="0">
                <a:solidFill>
                  <a:srgbClr val="0000FF"/>
                </a:solidFill>
                <a:latin typeface="Gill Sans MT" pitchFamily="34" charset="0"/>
              </a:rPr>
              <a:t>‘Idea and dream become reality when they are put on paper, else the remain forever as  idea and dream.’</a:t>
            </a:r>
          </a:p>
          <a:p>
            <a:pPr algn="ctr">
              <a:buNone/>
            </a:pPr>
            <a:endParaRPr lang="en-IN" sz="3600" b="1" i="1" dirty="0">
              <a:latin typeface="Gill Sans MT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368549" y="3546227"/>
          <a:ext cx="8352928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92288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IN" sz="3200" b="1" dirty="0" smtClean="0"/>
              <a:t>Feasibility Study </a:t>
            </a:r>
            <a:endParaRPr lang="en-US" sz="3200" b="1" dirty="0">
              <a:ln w="11430"/>
              <a:latin typeface="Calibe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IN" sz="2800" b="1" dirty="0" smtClean="0">
              <a:solidFill>
                <a:srgbClr val="0000FF"/>
              </a:solidFill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800" b="1" u="sng" dirty="0" smtClean="0">
                <a:solidFill>
                  <a:srgbClr val="0000FF"/>
                </a:solidFill>
                <a:latin typeface="Gill Sans MT" pitchFamily="34" charset="0"/>
              </a:rPr>
              <a:t>A Feasibility Study(FS) </a:t>
            </a:r>
            <a:r>
              <a:rPr lang="en-IN" sz="2800" b="1" dirty="0" smtClean="0">
                <a:latin typeface="Gill Sans MT" pitchFamily="34" charset="0"/>
              </a:rPr>
              <a:t>is an analytical  tool used to determine  the viability of certain Idea. 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b="1" dirty="0" smtClean="0">
                <a:latin typeface="Gill Sans MT" pitchFamily="34" charset="0"/>
              </a:rPr>
              <a:t>It is a tool that </a:t>
            </a:r>
            <a:r>
              <a:rPr lang="en-IN" sz="2800" b="1" dirty="0" smtClean="0">
                <a:solidFill>
                  <a:srgbClr val="0000FF"/>
                </a:solidFill>
                <a:latin typeface="Gill Sans MT" pitchFamily="34" charset="0"/>
              </a:rPr>
              <a:t>systematically explores </a:t>
            </a:r>
            <a:r>
              <a:rPr lang="en-IN" sz="2800" b="1" dirty="0" smtClean="0">
                <a:latin typeface="Gill Sans MT" pitchFamily="34" charset="0"/>
              </a:rPr>
              <a:t>whether a given idea will work and whether it should pursue further for  </a:t>
            </a:r>
            <a:r>
              <a:rPr lang="en-IN" sz="2800" b="1" dirty="0" smtClean="0">
                <a:solidFill>
                  <a:srgbClr val="0000FF"/>
                </a:solidFill>
                <a:latin typeface="Gill Sans MT" pitchFamily="34" charset="0"/>
              </a:rPr>
              <a:t>implementation. 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b="1" dirty="0" smtClean="0">
                <a:solidFill>
                  <a:srgbClr val="0000FF"/>
                </a:solidFill>
                <a:latin typeface="Gill Sans MT" pitchFamily="34" charset="0"/>
              </a:rPr>
              <a:t>Systematic evaluation is done based on information required regarding various resources that go into the undertaking associated with certain idea.</a:t>
            </a:r>
            <a:endParaRPr lang="en-IN" sz="2800" b="1" dirty="0">
              <a:solidFill>
                <a:srgbClr val="0000FF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10668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200" b="1" dirty="0" smtClean="0">
                <a:latin typeface="Gill Sans MT" pitchFamily="34" charset="0"/>
              </a:rPr>
              <a:t>Use of Feasibility Study </a:t>
            </a:r>
            <a:endParaRPr lang="en-IN" sz="3200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855788"/>
            <a:ext cx="10369550" cy="320260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Introduction of new business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The adoption of new method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Change in organizational structure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Adoption of new technology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10668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200" b="1" dirty="0" smtClean="0">
                <a:latin typeface="Gill Sans MT" pitchFamily="34" charset="0"/>
              </a:rPr>
              <a:t>Advantages of Feasibility Study </a:t>
            </a:r>
            <a:endParaRPr lang="en-IN" sz="3200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437" y="1457996"/>
            <a:ext cx="10801200" cy="3600400"/>
          </a:xfrm>
        </p:spPr>
        <p:txBody>
          <a:bodyPr/>
          <a:lstStyle/>
          <a:p>
            <a:pPr algn="just">
              <a:buNone/>
            </a:pPr>
            <a:endParaRPr lang="en-IN" b="1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It is means for determining the valuable resources for undertaking(e.g. money, time and manpower etc.).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It reduces potential risk of failure for  a venture.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It allows identification of critical issues and critical resources in un undertaking.</a:t>
            </a:r>
          </a:p>
          <a:p>
            <a:pPr algn="just">
              <a:buNone/>
            </a:pPr>
            <a:endParaRPr lang="en-IN" b="1" dirty="0" smtClean="0"/>
          </a:p>
          <a:p>
            <a:pPr algn="just">
              <a:buNone/>
            </a:pPr>
            <a:endParaRPr lang="en-IN" b="1" dirty="0" smtClean="0"/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9948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200" b="1" dirty="0" smtClean="0">
                <a:solidFill>
                  <a:schemeClr val="bg1"/>
                </a:solidFill>
                <a:latin typeface="Gill Sans MT" pitchFamily="34" charset="0"/>
              </a:rPr>
              <a:t>Purpose of Feasibility Study </a:t>
            </a:r>
            <a:endParaRPr lang="en-IN" sz="32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962052"/>
            <a:ext cx="10369550" cy="4104456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evaluate the profitability of a new venture 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evaluate benefits to be gained in the expansion of a business. 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understand the financial impact for changes in business location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evaluate the benefits from new methods of production, technology  or machinery.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evaluate changes in an organization 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latin typeface="Gill Sans MT" pitchFamily="34" charset="0"/>
              </a:rPr>
              <a:t>To evaluate benefits from business M &amp;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9948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600" b="1" dirty="0" smtClean="0">
                <a:latin typeface="Gill Sans MT" pitchFamily="34" charset="0"/>
              </a:rPr>
              <a:t>Characteristics of Feasibility Study </a:t>
            </a:r>
            <a:endParaRPr lang="en-IN" sz="3600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dirty="0" smtClean="0">
              <a:latin typeface="Aardvark" pitchFamily="2" charset="0"/>
            </a:endParaRPr>
          </a:p>
          <a:p>
            <a:pPr algn="ctr">
              <a:buNone/>
            </a:pPr>
            <a:endParaRPr lang="en-IN" dirty="0" smtClean="0">
              <a:latin typeface="Aardvark" pitchFamily="2" charset="0"/>
            </a:endParaRPr>
          </a:p>
          <a:p>
            <a:pPr algn="ctr">
              <a:buNone/>
            </a:pPr>
            <a:r>
              <a:rPr lang="en-IN" dirty="0" smtClean="0">
                <a:latin typeface="Aardvark" pitchFamily="2" charset="0"/>
              </a:rPr>
              <a:t>ART</a:t>
            </a:r>
          </a:p>
          <a:p>
            <a:pPr algn="ctr">
              <a:buNone/>
            </a:pPr>
            <a:r>
              <a:rPr lang="en-IN" sz="2400" b="1" dirty="0" smtClean="0">
                <a:solidFill>
                  <a:srgbClr val="0000FF"/>
                </a:solidFill>
                <a:latin typeface="Gill Sans MT" pitchFamily="34" charset="0"/>
              </a:rPr>
              <a:t>A = Accuracy </a:t>
            </a:r>
          </a:p>
          <a:p>
            <a:pPr algn="ctr">
              <a:buNone/>
            </a:pPr>
            <a:r>
              <a:rPr lang="en-IN" sz="2400" b="1" dirty="0" smtClean="0">
                <a:solidFill>
                  <a:srgbClr val="0000FF"/>
                </a:solidFill>
                <a:latin typeface="Gill Sans MT" pitchFamily="34" charset="0"/>
              </a:rPr>
              <a:t>R= Reliability</a:t>
            </a:r>
          </a:p>
          <a:p>
            <a:pPr algn="ctr">
              <a:buNone/>
            </a:pPr>
            <a:r>
              <a:rPr lang="en-IN" sz="2400" b="1" dirty="0" smtClean="0">
                <a:solidFill>
                  <a:srgbClr val="0000FF"/>
                </a:solidFill>
                <a:latin typeface="Gill Sans MT" pitchFamily="34" charset="0"/>
              </a:rPr>
              <a:t>T=Timeliness </a:t>
            </a:r>
          </a:p>
          <a:p>
            <a:pPr algn="ctr">
              <a:buNone/>
            </a:pPr>
            <a:endParaRPr lang="en-IN" b="1" dirty="0" smtClean="0">
              <a:solidFill>
                <a:srgbClr val="0000FF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19088"/>
            <a:ext cx="10369550" cy="92288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sz="3200" b="1" dirty="0" smtClean="0">
                <a:latin typeface="Gill Sans MT" pitchFamily="34" charset="0"/>
              </a:rPr>
              <a:t>Components of Feasibility Study  </a:t>
            </a:r>
            <a:endParaRPr lang="en-IN" sz="3200" b="1" dirty="0">
              <a:latin typeface="Gill Sans MT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16421" y="1530004"/>
          <a:ext cx="11017224" cy="396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791</Words>
  <Application>Microsoft Office PowerPoint</Application>
  <PresentationFormat>Custom</PresentationFormat>
  <Paragraphs>120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Feasibility Study : Testing the Idea </vt:lpstr>
      <vt:lpstr>Feasibility Study </vt:lpstr>
      <vt:lpstr>Use of Feasibility Study </vt:lpstr>
      <vt:lpstr>Advantages of Feasibility Study </vt:lpstr>
      <vt:lpstr>Purpose of Feasibility Study </vt:lpstr>
      <vt:lpstr>Characteristics of Feasibility Study </vt:lpstr>
      <vt:lpstr>Components of Feasibility Study  </vt:lpstr>
      <vt:lpstr>Market Feasibility </vt:lpstr>
      <vt:lpstr>Market Feasibility </vt:lpstr>
      <vt:lpstr>Production/ Technical Feasibility </vt:lpstr>
      <vt:lpstr>Organizational/Management Feasibility </vt:lpstr>
      <vt:lpstr>Financial Feasibility </vt:lpstr>
      <vt:lpstr>Format of Feasibility Study 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Destination Competitiveness</dc:title>
  <dc:creator>Raman</dc:creator>
  <cp:lastModifiedBy>Raman</cp:lastModifiedBy>
  <cp:revision>351</cp:revision>
  <dcterms:created xsi:type="dcterms:W3CDTF">2012-10-27T09:36:29Z</dcterms:created>
  <dcterms:modified xsi:type="dcterms:W3CDTF">2016-09-28T04:25:25Z</dcterms:modified>
</cp:coreProperties>
</file>