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0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4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2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9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9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2E8E-ADF8-4D45-BB84-4D72343FAFD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803B-AF8B-4B8C-8616-CD122DB13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5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336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INDIAN CONTRACT ACT 1872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4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ssential </a:t>
            </a:r>
            <a:r>
              <a:rPr lang="en-US" dirty="0" smtClean="0"/>
              <a:t>E</a:t>
            </a:r>
            <a:r>
              <a:rPr lang="en-US" dirty="0" smtClean="0"/>
              <a:t>lements of an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Two Parties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Willingness</a:t>
            </a:r>
          </a:p>
          <a:p>
            <a:r>
              <a:rPr lang="en-US" dirty="0" smtClean="0"/>
              <a:t>With Intention to obtain Assent</a:t>
            </a:r>
          </a:p>
          <a:p>
            <a:r>
              <a:rPr lang="en-US" dirty="0" smtClean="0"/>
              <a:t>Offer Can be Positive or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Offer</a:t>
            </a:r>
          </a:p>
          <a:p>
            <a:r>
              <a:rPr lang="en-US" dirty="0" smtClean="0"/>
              <a:t>Implied offer</a:t>
            </a:r>
          </a:p>
          <a:p>
            <a:r>
              <a:rPr lang="en-US" dirty="0" smtClean="0"/>
              <a:t>Specific Offer</a:t>
            </a:r>
          </a:p>
          <a:p>
            <a:r>
              <a:rPr lang="en-US" dirty="0" smtClean="0"/>
              <a:t>General Offer</a:t>
            </a:r>
          </a:p>
          <a:p>
            <a:r>
              <a:rPr lang="en-US" dirty="0" smtClean="0"/>
              <a:t>Cross Offer</a:t>
            </a:r>
          </a:p>
          <a:p>
            <a:r>
              <a:rPr lang="en-US" dirty="0" smtClean="0"/>
              <a:t>Continuous Offer</a:t>
            </a:r>
          </a:p>
        </p:txBody>
      </p:sp>
    </p:spTree>
    <p:extLst>
      <p:ext uri="{BB962C8B-B14F-4D97-AF65-F5344CB8AC3E}">
        <p14:creationId xmlns:p14="http://schemas.microsoft.com/office/powerpoint/2010/main" val="58683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Lapse of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Notice of Withdrawal</a:t>
            </a:r>
          </a:p>
          <a:p>
            <a:r>
              <a:rPr lang="en-US" dirty="0" smtClean="0"/>
              <a:t>Lapse of Time</a:t>
            </a:r>
          </a:p>
          <a:p>
            <a:r>
              <a:rPr lang="en-US" dirty="0" smtClean="0"/>
              <a:t>Non-fulfillment of Condition attached with Offer</a:t>
            </a:r>
          </a:p>
          <a:p>
            <a:r>
              <a:rPr lang="en-US" dirty="0" smtClean="0"/>
              <a:t>Counter offer</a:t>
            </a:r>
          </a:p>
          <a:p>
            <a:r>
              <a:rPr lang="en-US" dirty="0" smtClean="0"/>
              <a:t>Death or Insanity of an </a:t>
            </a:r>
            <a:r>
              <a:rPr lang="en-US" dirty="0" err="1" smtClean="0"/>
              <a:t>offeror</a:t>
            </a:r>
            <a:r>
              <a:rPr lang="en-US" dirty="0" smtClean="0"/>
              <a:t> or </a:t>
            </a:r>
            <a:r>
              <a:rPr lang="en-US" dirty="0" err="1" smtClean="0"/>
              <a:t>offeree</a:t>
            </a:r>
            <a:endParaRPr lang="en-US" dirty="0" smtClean="0"/>
          </a:p>
          <a:p>
            <a:r>
              <a:rPr lang="en-US" dirty="0" smtClean="0"/>
              <a:t>Rejection of an offer by the </a:t>
            </a:r>
            <a:r>
              <a:rPr lang="en-US" dirty="0" err="1" smtClean="0"/>
              <a:t>offeree</a:t>
            </a:r>
            <a:endParaRPr lang="en-US" dirty="0" smtClean="0"/>
          </a:p>
          <a:p>
            <a:r>
              <a:rPr lang="en-US" dirty="0" smtClean="0"/>
              <a:t>By change in provisions of Act or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6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Banwarilal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Sukhdarshan</a:t>
            </a:r>
            <a:r>
              <a:rPr lang="en-US" dirty="0" smtClean="0"/>
              <a:t> </a:t>
            </a:r>
            <a:r>
              <a:rPr lang="en-US" dirty="0" err="1" smtClean="0"/>
              <a:t>Dayal</a:t>
            </a:r>
            <a:r>
              <a:rPr lang="en-US" dirty="0" smtClean="0"/>
              <a:t> (1973)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Felthouse</a:t>
            </a:r>
            <a:r>
              <a:rPr lang="en-US" dirty="0" smtClean="0"/>
              <a:t>  </a:t>
            </a:r>
            <a:r>
              <a:rPr lang="en-US" dirty="0" err="1" smtClean="0"/>
              <a:t>Vs</a:t>
            </a:r>
            <a:r>
              <a:rPr lang="en-US" dirty="0" smtClean="0"/>
              <a:t> Bindley (1863)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Sharad</a:t>
            </a:r>
            <a:r>
              <a:rPr lang="en-US" dirty="0" smtClean="0"/>
              <a:t> Trading Co. </a:t>
            </a:r>
            <a:r>
              <a:rPr lang="en-US" dirty="0" err="1" smtClean="0"/>
              <a:t>Vs</a:t>
            </a:r>
            <a:r>
              <a:rPr lang="en-US" dirty="0" smtClean="0"/>
              <a:t> State </a:t>
            </a:r>
            <a:r>
              <a:rPr lang="en-US" smtClean="0"/>
              <a:t>(1980)</a:t>
            </a:r>
            <a:br>
              <a:rPr lang="en-US" smtClean="0"/>
            </a:br>
            <a:endParaRPr lang="en-US" smtClean="0"/>
          </a:p>
          <a:p>
            <a:r>
              <a:rPr lang="en-US" dirty="0" err="1" smtClean="0"/>
              <a:t>Khawaja</a:t>
            </a:r>
            <a:r>
              <a:rPr lang="en-US" dirty="0" smtClean="0"/>
              <a:t> Muhammad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Hussaini</a:t>
            </a:r>
            <a:r>
              <a:rPr lang="en-US" dirty="0" smtClean="0"/>
              <a:t> </a:t>
            </a:r>
            <a:r>
              <a:rPr lang="en-US" dirty="0" err="1" smtClean="0"/>
              <a:t>Begam</a:t>
            </a:r>
            <a:r>
              <a:rPr lang="en-US" dirty="0" smtClean="0"/>
              <a:t> (1910)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Pollock defined contract as , “Every agreement &amp; promise enforceable by law is contract”</a:t>
            </a:r>
          </a:p>
          <a:p>
            <a:endParaRPr lang="en-US" dirty="0" smtClean="0"/>
          </a:p>
          <a:p>
            <a:r>
              <a:rPr lang="en-US" dirty="0" smtClean="0"/>
              <a:t>Section 2 (h) of Contract Act 1872 “ an agreement enforceable by law is contract”</a:t>
            </a:r>
          </a:p>
          <a:p>
            <a:r>
              <a:rPr lang="en-US" dirty="0" smtClean="0"/>
              <a:t>Contract  =  An Agreement  + Enforceability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Case: Two parties from Srinagar  entered in to contract on 1 Jan 2016 as per ICA. Can it be enforced?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0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: Section  2(e), An Agreement means a promise and a reciprocal set of promises forming consideration for each other</a:t>
            </a:r>
          </a:p>
          <a:p>
            <a:endParaRPr lang="en-US" dirty="0"/>
          </a:p>
          <a:p>
            <a:r>
              <a:rPr lang="en-US" dirty="0" smtClean="0"/>
              <a:t>Agreement  =  Promise + Reciprocal Promise + Consideration </a:t>
            </a: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Agreement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2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2(a) “when one person signifies another person his willingness to do or abstain from doing anything with a view to obtaining the assent of that other to such an act or abstinence”. Proposal is also known as offer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6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Section2(b) , A proposal when accepted becomes a promise</a:t>
            </a:r>
          </a:p>
          <a:p>
            <a:endParaRPr lang="en-US" dirty="0"/>
          </a:p>
          <a:p>
            <a:r>
              <a:rPr lang="en-US" dirty="0" smtClean="0"/>
              <a:t>Promise = Proposal by one person (offer) + accepted by another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7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Elements of Valid Contract (Section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Offer &amp; Acceptance</a:t>
            </a:r>
          </a:p>
          <a:p>
            <a:r>
              <a:rPr lang="en-US" dirty="0" smtClean="0"/>
              <a:t>Intention to Create Legal Relation</a:t>
            </a:r>
          </a:p>
          <a:p>
            <a:r>
              <a:rPr lang="en-US" dirty="0" smtClean="0"/>
              <a:t>Lawful consideration</a:t>
            </a:r>
          </a:p>
          <a:p>
            <a:r>
              <a:rPr lang="en-US" dirty="0" smtClean="0"/>
              <a:t>Free consent</a:t>
            </a:r>
          </a:p>
          <a:p>
            <a:r>
              <a:rPr lang="en-US" dirty="0" smtClean="0"/>
              <a:t>Lawful Object</a:t>
            </a:r>
          </a:p>
          <a:p>
            <a:r>
              <a:rPr lang="en-US" dirty="0" smtClean="0"/>
              <a:t>Capacity of Parties</a:t>
            </a:r>
          </a:p>
          <a:p>
            <a:r>
              <a:rPr lang="en-US" dirty="0" smtClean="0"/>
              <a:t>Certainty of Meaning (Meeting of Minds)</a:t>
            </a:r>
          </a:p>
          <a:p>
            <a:r>
              <a:rPr lang="en-US" dirty="0" smtClean="0"/>
              <a:t>Possibility to Perform</a:t>
            </a:r>
          </a:p>
          <a:p>
            <a:r>
              <a:rPr lang="en-US" dirty="0" smtClean="0"/>
              <a:t>Legal Formalities</a:t>
            </a:r>
          </a:p>
          <a:p>
            <a:r>
              <a:rPr lang="en-US" dirty="0" smtClean="0"/>
              <a:t>Agreement must not be expressly declared  Void or illegal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3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384364"/>
              </p:ext>
            </p:extLst>
          </p:nvPr>
        </p:nvGraphicFramePr>
        <p:xfrm>
          <a:off x="457200" y="1600200"/>
          <a:ext cx="81534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Mode of 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Enforceability</a:t>
                      </a:r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Executed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 Contract</a:t>
                      </a:r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Implied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Executory</a:t>
                      </a:r>
                      <a:r>
                        <a:rPr lang="en-US" dirty="0" smtClean="0"/>
                        <a:t>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Void Contract</a:t>
                      </a:r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Quasi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Unilateral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Voidable Contract</a:t>
                      </a:r>
                      <a:endParaRPr lang="en-US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E-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Bilateral 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Illegal Agreement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62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Landmark Cases for 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Balfour  </a:t>
            </a:r>
            <a:r>
              <a:rPr lang="en-US" dirty="0" err="1" smtClean="0"/>
              <a:t>Vs</a:t>
            </a:r>
            <a:r>
              <a:rPr lang="en-US" dirty="0" smtClean="0"/>
              <a:t> Balfour (1919)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Punjab national bank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/>
              <a:t>Arura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al</a:t>
            </a:r>
            <a:r>
              <a:rPr lang="en-US" dirty="0" smtClean="0"/>
              <a:t> </a:t>
            </a:r>
            <a:r>
              <a:rPr lang="en-US" dirty="0" err="1" smtClean="0"/>
              <a:t>Durga</a:t>
            </a:r>
            <a:r>
              <a:rPr lang="en-US" dirty="0" smtClean="0"/>
              <a:t> Das (1960)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Taylor </a:t>
            </a:r>
            <a:r>
              <a:rPr lang="en-US" dirty="0" err="1" smtClean="0"/>
              <a:t>Vs</a:t>
            </a:r>
            <a:r>
              <a:rPr lang="en-US" dirty="0" smtClean="0"/>
              <a:t> Porting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2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Offer(Proposal) &amp; its essential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Offer: Section 2(a) “</a:t>
            </a:r>
            <a:r>
              <a:rPr lang="en-US" dirty="0" smtClean="0"/>
              <a:t>when one person signifies another person his willingness to do or abstain from doing anything with a view to obtaining the assent of that other to such an act or abstinence”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3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364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Contract</vt:lpstr>
      <vt:lpstr>Agreement </vt:lpstr>
      <vt:lpstr>Proposal</vt:lpstr>
      <vt:lpstr>Promise</vt:lpstr>
      <vt:lpstr>Essential Elements of Valid Contract (Section 10)</vt:lpstr>
      <vt:lpstr>Types of Contracts</vt:lpstr>
      <vt:lpstr>Some Landmark Cases for Discussion:</vt:lpstr>
      <vt:lpstr>Offer(Proposal) &amp; its essential elements</vt:lpstr>
      <vt:lpstr>Essential Elements of an Offer</vt:lpstr>
      <vt:lpstr>Types of Offers</vt:lpstr>
      <vt:lpstr>Lapse of Offer</vt:lpstr>
      <vt:lpstr>Landmark Cases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Asif Ali</dc:creator>
  <cp:lastModifiedBy>Asif Ali</cp:lastModifiedBy>
  <cp:revision>7</cp:revision>
  <dcterms:created xsi:type="dcterms:W3CDTF">2016-02-11T07:09:03Z</dcterms:created>
  <dcterms:modified xsi:type="dcterms:W3CDTF">2016-02-11T09:28:00Z</dcterms:modified>
</cp:coreProperties>
</file>