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69" r:id="rId4"/>
    <p:sldId id="271" r:id="rId5"/>
    <p:sldId id="272" r:id="rId6"/>
    <p:sldId id="281" r:id="rId7"/>
    <p:sldId id="275" r:id="rId8"/>
    <p:sldId id="277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D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ACEC8-C36C-4706-8BAE-1B78C51659BF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5E278-C43D-4362-A7D2-2810C1986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50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5E278-C43D-4362-A7D2-2810C1986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82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7FD4-A136-41E4-81BB-D861341BB2B0}" type="datetime1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@ Gowhar Rasool , Central University of Jammu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B3EC-A42D-4A5A-B580-D756610D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534D1-C0F0-49EA-B3C0-DB6BEDD29ABE}" type="datetime1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@ Gowhar Rasool , Central University of Jammu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B3EC-A42D-4A5A-B580-D756610D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7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16AF-3549-431A-BF57-8D0B27309519}" type="datetime1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@ Gowhar Rasool , Central University of Jammu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B3EC-A42D-4A5A-B580-D756610D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2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214C2-347C-46B3-9EB6-0765C87CC3ED}" type="datetime1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@ Gowhar Rasool , Central University of Jammu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B3EC-A42D-4A5A-B580-D756610D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8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D414-359A-4D9D-A9FA-BB60C9680DCB}" type="datetime1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@ Gowhar Rasool , Central University of Jammu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B3EC-A42D-4A5A-B580-D756610D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0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6684-33F9-4214-ADB9-03F6B164FBE7}" type="datetime1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@ Gowhar Rasool , Central University of Jammu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B3EC-A42D-4A5A-B580-D756610D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2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88A74-2B53-4701-A68E-70C3F5D4711B}" type="datetime1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@ Gowhar Rasool , Central University of Jammu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B3EC-A42D-4A5A-B580-D756610D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1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3B09-E10B-496F-887E-2082FB2C7C60}" type="datetime1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@ Gowhar Rasool , Central University of Jammu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B3EC-A42D-4A5A-B580-D756610D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7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D3CB-5D4D-41E7-BD01-47F141B08A7C}" type="datetime1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@ Gowhar Rasool , Central University of Jammu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B3EC-A42D-4A5A-B580-D756610D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3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B39F-3CA8-4EFA-8910-4BEFD773BF58}" type="datetime1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@ Gowhar Rasool , Central University of Jammu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B3EC-A42D-4A5A-B580-D756610D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9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36BC-AEC3-405D-AAD4-6E172B4F7CE8}" type="datetime1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@ Gowhar Rasool , Central University of Jammu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B3EC-A42D-4A5A-B580-D756610D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4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B1E9B-3840-4E98-9ABB-13ACCA59C6F6}" type="datetime1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@ Gowhar Rasool , Central University of Jammu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6B3EC-A42D-4A5A-B580-D756610DF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6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971800" y="0"/>
            <a:ext cx="3048000" cy="6858000"/>
          </a:xfrm>
          <a:prstGeom prst="rect">
            <a:avLst/>
          </a:prstGeom>
          <a:solidFill>
            <a:srgbClr val="76DB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9718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19800" y="0"/>
            <a:ext cx="312420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79863" y="1066800"/>
            <a:ext cx="558428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TRAINING ANDDEVELOPMENT</a:t>
            </a:r>
          </a:p>
          <a:p>
            <a:pPr algn="ctr"/>
            <a:r>
              <a:rPr lang="en-US" sz="28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MHRM-402</a:t>
            </a:r>
            <a:endParaRPr lang="en-US" sz="54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@ Gowhar Rasool , Central University of Jammu 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91" y="3857625"/>
            <a:ext cx="2971800" cy="30003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409" y="3810000"/>
            <a:ext cx="31242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63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@ Gowhar Rasool , Central University of Jammu 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9718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71800" y="0"/>
            <a:ext cx="3048000" cy="6858000"/>
          </a:xfrm>
          <a:prstGeom prst="rect">
            <a:avLst/>
          </a:prstGeom>
          <a:solidFill>
            <a:srgbClr val="76DB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9800" y="0"/>
            <a:ext cx="312420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82512" y="762000"/>
            <a:ext cx="51857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Types of Training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9401" y="22860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/>
              <a:t>Orientation </a:t>
            </a:r>
            <a:r>
              <a:rPr lang="en-US" b="1" i="1" dirty="0" smtClean="0"/>
              <a:t>training</a:t>
            </a:r>
          </a:p>
          <a:p>
            <a:endParaRPr lang="en-US" b="1" i="1" dirty="0"/>
          </a:p>
          <a:p>
            <a:r>
              <a:rPr lang="en-US" b="1" i="1" dirty="0"/>
              <a:t>Job Instruction Training (JIT</a:t>
            </a:r>
            <a:r>
              <a:rPr lang="en-US" b="1" i="1" dirty="0" smtClean="0"/>
              <a:t>)</a:t>
            </a:r>
          </a:p>
          <a:p>
            <a:r>
              <a:rPr lang="en-US" b="1" i="1" dirty="0" smtClean="0"/>
              <a:t> </a:t>
            </a:r>
            <a:endParaRPr lang="en-US" b="1" i="1" dirty="0"/>
          </a:p>
          <a:p>
            <a:r>
              <a:rPr lang="en-US" b="1" i="1" dirty="0"/>
              <a:t>Refresher </a:t>
            </a:r>
            <a:r>
              <a:rPr lang="en-US" b="1" i="1" dirty="0" smtClean="0"/>
              <a:t>training</a:t>
            </a:r>
          </a:p>
          <a:p>
            <a:endParaRPr lang="en-US" b="1" i="1" dirty="0"/>
          </a:p>
          <a:p>
            <a:r>
              <a:rPr lang="en-US" b="1" i="1" dirty="0"/>
              <a:t>Vestibule training</a:t>
            </a:r>
          </a:p>
        </p:txBody>
      </p:sp>
    </p:spTree>
    <p:extLst>
      <p:ext uri="{BB962C8B-B14F-4D97-AF65-F5344CB8AC3E}">
        <p14:creationId xmlns:p14="http://schemas.microsoft.com/office/powerpoint/2010/main" val="96926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@ Gowhar Rasool , Central University of Jammu 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9718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71800" y="0"/>
            <a:ext cx="3048000" cy="6858000"/>
          </a:xfrm>
          <a:prstGeom prst="rect">
            <a:avLst/>
          </a:prstGeom>
          <a:solidFill>
            <a:srgbClr val="76DB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9800" y="0"/>
            <a:ext cx="312420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720840"/>
            <a:ext cx="9144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/>
              <a:t>DESIGNING </a:t>
            </a:r>
            <a:r>
              <a:rPr lang="en-US" sz="2400" b="1" u="sng" dirty="0"/>
              <a:t>A TRAINING </a:t>
            </a:r>
            <a:r>
              <a:rPr lang="en-US" sz="2400" b="1" u="sng" dirty="0" smtClean="0"/>
              <a:t>PROGRAMME</a:t>
            </a:r>
            <a:endParaRPr lang="en-US" sz="2000" b="1" dirty="0"/>
          </a:p>
          <a:p>
            <a:pPr algn="just"/>
            <a:r>
              <a:rPr lang="en-US" dirty="0"/>
              <a:t> </a:t>
            </a:r>
            <a:endParaRPr lang="en-US" sz="1600" dirty="0"/>
          </a:p>
          <a:p>
            <a:pPr algn="just"/>
            <a:r>
              <a:rPr lang="en-US" dirty="0"/>
              <a:t>The training is an integral part of an organization. To enhance the knowledge and skills of employees, an organization has to develop an appropriate and suitable method of training. A training programme involves the following steps.   </a:t>
            </a:r>
            <a:endParaRPr lang="en-US" dirty="0" smtClean="0"/>
          </a:p>
          <a:p>
            <a:endParaRPr lang="en-US" sz="1600" dirty="0"/>
          </a:p>
          <a:p>
            <a:pPr marL="742950" lvl="1" indent="-285750">
              <a:buFont typeface="Wingdings" pitchFamily="2" charset="2"/>
              <a:buChar char="v"/>
            </a:pPr>
            <a:r>
              <a:rPr lang="en-US" dirty="0"/>
              <a:t>Identification of training needs</a:t>
            </a:r>
            <a:r>
              <a:rPr lang="en-US" dirty="0" smtClean="0"/>
              <a:t>.</a:t>
            </a:r>
          </a:p>
          <a:p>
            <a:pPr marL="742950" lvl="1" indent="-285750">
              <a:buFont typeface="Wingdings" pitchFamily="2" charset="2"/>
              <a:buChar char="v"/>
            </a:pPr>
            <a:endParaRPr lang="en-US" sz="1600" dirty="0"/>
          </a:p>
          <a:p>
            <a:pPr marL="742950" lvl="1" indent="-285750">
              <a:buFont typeface="Wingdings" pitchFamily="2" charset="2"/>
              <a:buChar char="v"/>
            </a:pPr>
            <a:r>
              <a:rPr lang="en-US" dirty="0"/>
              <a:t>Establishing training objectives</a:t>
            </a:r>
            <a:r>
              <a:rPr lang="en-US" dirty="0" smtClean="0"/>
              <a:t>.</a:t>
            </a:r>
          </a:p>
          <a:p>
            <a:pPr marL="742950" lvl="1" indent="-285750">
              <a:buFont typeface="Wingdings" pitchFamily="2" charset="2"/>
              <a:buChar char="v"/>
            </a:pPr>
            <a:endParaRPr lang="en-US" sz="1600" dirty="0"/>
          </a:p>
          <a:p>
            <a:pPr marL="742950" lvl="1" indent="-285750">
              <a:buFont typeface="Wingdings" pitchFamily="2" charset="2"/>
              <a:buChar char="v"/>
            </a:pPr>
            <a:r>
              <a:rPr lang="en-US" dirty="0"/>
              <a:t>Developing a training programme</a:t>
            </a:r>
            <a:r>
              <a:rPr lang="en-US" dirty="0" smtClean="0"/>
              <a:t>.</a:t>
            </a:r>
          </a:p>
          <a:p>
            <a:pPr marL="742950" lvl="1" indent="-285750">
              <a:buFont typeface="Wingdings" pitchFamily="2" charset="2"/>
              <a:buChar char="v"/>
            </a:pPr>
            <a:endParaRPr lang="en-US" sz="1600" dirty="0"/>
          </a:p>
          <a:p>
            <a:pPr marL="742950" lvl="1" indent="-285750">
              <a:buFont typeface="Wingdings" pitchFamily="2" charset="2"/>
              <a:buChar char="v"/>
            </a:pPr>
            <a:r>
              <a:rPr lang="en-US" dirty="0"/>
              <a:t>Evaluation of training programme.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475" y="3733800"/>
            <a:ext cx="381952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6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@ Gowhar Rasool , Central University of Jammu 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9718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71800" y="0"/>
            <a:ext cx="3048000" cy="6858000"/>
          </a:xfrm>
          <a:prstGeom prst="rect">
            <a:avLst/>
          </a:prstGeom>
          <a:solidFill>
            <a:srgbClr val="76DB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9800" y="0"/>
            <a:ext cx="312420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158" y="762000"/>
            <a:ext cx="75819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THE TRAINEES ARE MAINLY TRAINED THROUGH THE FOLLOWING METHODS</a:t>
            </a:r>
          </a:p>
          <a:p>
            <a:endParaRPr lang="en-US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en-US" dirty="0"/>
              <a:t>Lecture </a:t>
            </a:r>
            <a:r>
              <a:rPr lang="en-US" dirty="0" smtClean="0"/>
              <a:t>methods</a:t>
            </a:r>
          </a:p>
          <a:p>
            <a:pPr lvl="0"/>
            <a:endParaRPr lang="en-US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en-US" dirty="0"/>
              <a:t>Case </a:t>
            </a:r>
            <a:r>
              <a:rPr lang="en-US" dirty="0" smtClean="0"/>
              <a:t>study</a:t>
            </a:r>
          </a:p>
          <a:p>
            <a:pPr lvl="0"/>
            <a:endParaRPr lang="en-US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en-US" dirty="0"/>
              <a:t>Audio visual </a:t>
            </a:r>
            <a:r>
              <a:rPr lang="en-US" dirty="0" smtClean="0"/>
              <a:t>aids</a:t>
            </a:r>
          </a:p>
          <a:p>
            <a:pPr lvl="0"/>
            <a:endParaRPr lang="en-US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en-US" dirty="0"/>
              <a:t>Assignments &amp; </a:t>
            </a:r>
            <a:r>
              <a:rPr lang="en-US" dirty="0" smtClean="0"/>
              <a:t>projects</a:t>
            </a:r>
          </a:p>
          <a:p>
            <a:pPr lvl="0"/>
            <a:endParaRPr lang="en-US" dirty="0"/>
          </a:p>
          <a:p>
            <a:pPr marL="285750" lvl="0" indent="-285750">
              <a:buFont typeface="Wingdings" pitchFamily="2" charset="2"/>
              <a:buChar char="v"/>
            </a:pPr>
            <a:r>
              <a:rPr lang="en-US" dirty="0"/>
              <a:t>Management games like simulation etc.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05" y="3206087"/>
            <a:ext cx="4724400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6743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@ Gowhar Rasool , Central University of Jammu 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9718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71800" y="0"/>
            <a:ext cx="3048000" cy="6858000"/>
          </a:xfrm>
          <a:prstGeom prst="rect">
            <a:avLst/>
          </a:prstGeom>
          <a:solidFill>
            <a:srgbClr val="76DB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9800" y="0"/>
            <a:ext cx="312420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7724" y="1066800"/>
            <a:ext cx="5139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DEVELOPMENT </a:t>
            </a:r>
            <a:r>
              <a:rPr lang="en-US" b="1" dirty="0" smtClean="0"/>
              <a:t>PROGRAMMES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876300" y="2362200"/>
            <a:ext cx="4191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On- the- job experience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Coaching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Understudy: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Job rotation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Special courses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Special meetings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Special projects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Conferences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Lectures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Group discussions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200" y="1436132"/>
            <a:ext cx="5384800" cy="403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5012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@ Gowhar Rasool , Central University of Jammu 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4300" y="0"/>
            <a:ext cx="29718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Group discussions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1800" y="0"/>
            <a:ext cx="3048000" cy="6858000"/>
          </a:xfrm>
          <a:prstGeom prst="rect">
            <a:avLst/>
          </a:prstGeom>
          <a:solidFill>
            <a:srgbClr val="76DB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9800" y="0"/>
            <a:ext cx="312420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838200"/>
            <a:ext cx="6172200" cy="51364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933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@ Gowhar Rasool , Central University of Jammu 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9718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71800" y="0"/>
            <a:ext cx="3048000" cy="6858000"/>
          </a:xfrm>
          <a:prstGeom prst="rect">
            <a:avLst/>
          </a:prstGeom>
          <a:solidFill>
            <a:srgbClr val="76DB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9800" y="0"/>
            <a:ext cx="312420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081" y="1270660"/>
            <a:ext cx="6673437" cy="43166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43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@ Gowhar Rasool , Central University of Jammu 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9718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71800" y="0"/>
            <a:ext cx="3048000" cy="6858000"/>
          </a:xfrm>
          <a:prstGeom prst="rect">
            <a:avLst/>
          </a:prstGeom>
          <a:solidFill>
            <a:srgbClr val="76DB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9800" y="0"/>
            <a:ext cx="312420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14400"/>
            <a:ext cx="6553200" cy="4267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17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@ Gowhar Rasool , Central University of Jammu 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9718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71800" y="0"/>
            <a:ext cx="3048000" cy="6858000"/>
          </a:xfrm>
          <a:prstGeom prst="rect">
            <a:avLst/>
          </a:prstGeom>
          <a:solidFill>
            <a:srgbClr val="76DB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19800" y="0"/>
            <a:ext cx="312420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7" y="1447800"/>
            <a:ext cx="6522720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4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153</Words>
  <Application>Microsoft Office PowerPoint</Application>
  <PresentationFormat>On-screen Show (4:3)</PresentationFormat>
  <Paragraphs>54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Gowhar</dc:creator>
  <cp:lastModifiedBy>Gowhar Rasool</cp:lastModifiedBy>
  <cp:revision>28</cp:revision>
  <dcterms:created xsi:type="dcterms:W3CDTF">2010-09-09T17:05:37Z</dcterms:created>
  <dcterms:modified xsi:type="dcterms:W3CDTF">2016-02-11T06:02:21Z</dcterms:modified>
</cp:coreProperties>
</file>