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83BC78-B5E3-4BDE-B809-1A595350C4E5}" type="datetimeFigureOut">
              <a:rPr lang="en-IN" smtClean="0"/>
              <a:t>24-07-2017</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D8CC7D-DF5F-4003-8198-1DDE96E6C33C}"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3BC78-B5E3-4BDE-B809-1A595350C4E5}" type="datetimeFigureOut">
              <a:rPr lang="en-IN" smtClean="0"/>
              <a:t>24-07-2017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D8CC7D-DF5F-4003-8198-1DDE96E6C33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2D8CC7D-DF5F-4003-8198-1DDE96E6C33C}"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3BC78-B5E3-4BDE-B809-1A595350C4E5}" type="datetimeFigureOut">
              <a:rPr lang="en-IN" smtClean="0"/>
              <a:t>24-07-2017</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83BC78-B5E3-4BDE-B809-1A595350C4E5}" type="datetimeFigureOut">
              <a:rPr lang="en-IN" smtClean="0"/>
              <a:t>24-07-2017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92D8CC7D-DF5F-4003-8198-1DDE96E6C33C}"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EA83BC78-B5E3-4BDE-B809-1A595350C4E5}" type="datetimeFigureOut">
              <a:rPr lang="en-IN" smtClean="0"/>
              <a:t>24-07-2017</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D8CC7D-DF5F-4003-8198-1DDE96E6C33C}"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A83BC78-B5E3-4BDE-B809-1A595350C4E5}" type="datetimeFigureOut">
              <a:rPr lang="en-IN" smtClean="0"/>
              <a:t>24-07-2017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D8CC7D-DF5F-4003-8198-1DDE96E6C33C}"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83BC78-B5E3-4BDE-B809-1A595350C4E5}" type="datetimeFigureOut">
              <a:rPr lang="en-IN" smtClean="0"/>
              <a:t>24-07-2017</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2D8CC7D-DF5F-4003-8198-1DDE96E6C33C}" type="slidenum">
              <a:rPr lang="en-IN" smtClean="0"/>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83BC78-B5E3-4BDE-B809-1A595350C4E5}" type="datetimeFigureOut">
              <a:rPr lang="en-IN" smtClean="0"/>
              <a:t>24-07-2017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92D8CC7D-DF5F-4003-8198-1DDE96E6C33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A83BC78-B5E3-4BDE-B809-1A595350C4E5}" type="datetimeFigureOut">
              <a:rPr lang="en-IN" smtClean="0"/>
              <a:t>24-07-2017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2D8CC7D-DF5F-4003-8198-1DDE96E6C33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2D8CC7D-DF5F-4003-8198-1DDE96E6C33C}"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A83BC78-B5E3-4BDE-B809-1A595350C4E5}" type="datetimeFigureOut">
              <a:rPr lang="en-IN" smtClean="0"/>
              <a:t>24-07-2017</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2D8CC7D-DF5F-4003-8198-1DDE96E6C33C}"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A83BC78-B5E3-4BDE-B809-1A595350C4E5}" type="datetimeFigureOut">
              <a:rPr lang="en-IN" smtClean="0"/>
              <a:t>24-07-2017</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A83BC78-B5E3-4BDE-B809-1A595350C4E5}" type="datetimeFigureOut">
              <a:rPr lang="en-IN" smtClean="0"/>
              <a:t>24-07-2017</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2D8CC7D-DF5F-4003-8198-1DDE96E6C33C}"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10352"/>
            <a:ext cx="8352928" cy="1046440"/>
          </a:xfrm>
          <a:prstGeom prst="rect">
            <a:avLst/>
          </a:prstGeom>
        </p:spPr>
        <p:txBody>
          <a:bodyPr wrap="square">
            <a:spAutoFit/>
          </a:bodyPr>
          <a:lstStyle/>
          <a:p>
            <a:endParaRPr lang="en-IN" b="1" dirty="0"/>
          </a:p>
          <a:p>
            <a:r>
              <a:rPr lang="en-IN" sz="4400" b="1" dirty="0" smtClean="0">
                <a:solidFill>
                  <a:schemeClr val="accent1">
                    <a:lumMod val="75000"/>
                  </a:schemeClr>
                </a:solidFill>
              </a:rPr>
              <a:t>Gender </a:t>
            </a:r>
            <a:r>
              <a:rPr lang="en-IN" sz="4400" b="1" dirty="0">
                <a:solidFill>
                  <a:schemeClr val="accent1">
                    <a:lumMod val="75000"/>
                  </a:schemeClr>
                </a:solidFill>
              </a:rPr>
              <a:t>and Social Work </a:t>
            </a:r>
            <a:endParaRPr lang="en-IN" b="1" dirty="0"/>
          </a:p>
        </p:txBody>
      </p:sp>
    </p:spTree>
    <p:extLst>
      <p:ext uri="{BB962C8B-B14F-4D97-AF65-F5344CB8AC3E}">
        <p14:creationId xmlns:p14="http://schemas.microsoft.com/office/powerpoint/2010/main" val="189500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N" dirty="0"/>
              <a:t/>
            </a:r>
            <a:br>
              <a:rPr lang="en-IN" dirty="0"/>
            </a:br>
            <a:r>
              <a:rPr lang="en-IN" b="1" dirty="0"/>
              <a:t>Theoretical Perspectives on Gender </a:t>
            </a:r>
            <a:endParaRPr lang="en-IN" dirty="0"/>
          </a:p>
        </p:txBody>
      </p:sp>
      <p:sp>
        <p:nvSpPr>
          <p:cNvPr id="3" name="Content Placeholder 2"/>
          <p:cNvSpPr>
            <a:spLocks noGrp="1"/>
          </p:cNvSpPr>
          <p:nvPr>
            <p:ph sz="quarter" idx="1"/>
          </p:nvPr>
        </p:nvSpPr>
        <p:spPr/>
        <p:txBody>
          <a:bodyPr>
            <a:noAutofit/>
          </a:bodyPr>
          <a:lstStyle/>
          <a:p>
            <a:r>
              <a:rPr lang="en-IN" sz="2400" dirty="0" smtClean="0"/>
              <a:t>Gender </a:t>
            </a:r>
            <a:r>
              <a:rPr lang="en-IN" sz="2400" dirty="0"/>
              <a:t>is an integral component of every aspect of the economic, social, daily and private lives of individuals and societies, and of the different roles ascribed by society to men and women. </a:t>
            </a:r>
            <a:endParaRPr lang="en-IN" sz="2400" dirty="0" smtClean="0"/>
          </a:p>
          <a:p>
            <a:r>
              <a:rPr lang="en-IN" sz="2400" dirty="0" smtClean="0"/>
              <a:t>Sex </a:t>
            </a:r>
            <a:r>
              <a:rPr lang="en-IN" sz="2400" dirty="0"/>
              <a:t>refers to the permanent and immutable biological characteristics common to individuals in all societies and cultures, while gender defines traits forges through history of social relations. Gender differences are social constructs inculcated on the basis of a specific society’s particular perceptions of the physical differences and the assumed tastes, tendencies and capabilities of men and women. </a:t>
            </a:r>
          </a:p>
        </p:txBody>
      </p:sp>
    </p:spTree>
    <p:extLst>
      <p:ext uri="{BB962C8B-B14F-4D97-AF65-F5344CB8AC3E}">
        <p14:creationId xmlns:p14="http://schemas.microsoft.com/office/powerpoint/2010/main" val="290034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3792"/>
            <a:ext cx="8435280" cy="1143000"/>
          </a:xfrm>
        </p:spPr>
        <p:txBody>
          <a:bodyPr>
            <a:noAutofit/>
          </a:bodyPr>
          <a:lstStyle/>
          <a:p>
            <a:pPr algn="l"/>
            <a:r>
              <a:rPr lang="en-IN" sz="3600" b="1" dirty="0" smtClean="0"/>
              <a:t>Different Theoretical Perspectives</a:t>
            </a:r>
            <a:br>
              <a:rPr lang="en-IN" sz="3600" b="1" dirty="0" smtClean="0"/>
            </a:br>
            <a:endParaRPr lang="en-IN" sz="3600" b="1" dirty="0"/>
          </a:p>
        </p:txBody>
      </p:sp>
      <p:sp>
        <p:nvSpPr>
          <p:cNvPr id="3" name="Content Placeholder 2"/>
          <p:cNvSpPr>
            <a:spLocks noGrp="1"/>
          </p:cNvSpPr>
          <p:nvPr>
            <p:ph sz="quarter" idx="1"/>
          </p:nvPr>
        </p:nvSpPr>
        <p:spPr>
          <a:xfrm>
            <a:off x="395536" y="1628800"/>
            <a:ext cx="8229600" cy="4525963"/>
          </a:xfrm>
        </p:spPr>
        <p:txBody>
          <a:bodyPr>
            <a:normAutofit/>
          </a:bodyPr>
          <a:lstStyle/>
          <a:p>
            <a:r>
              <a:rPr lang="en-IN" sz="2400" dirty="0" smtClean="0"/>
              <a:t>Functionalist </a:t>
            </a:r>
            <a:r>
              <a:rPr lang="en-IN" sz="2400" dirty="0"/>
              <a:t>perspective on Gender </a:t>
            </a:r>
          </a:p>
          <a:p>
            <a:r>
              <a:rPr lang="en-IN" sz="2400" dirty="0" smtClean="0"/>
              <a:t>Psychoanalytical </a:t>
            </a:r>
            <a:r>
              <a:rPr lang="en-IN" sz="2400" dirty="0"/>
              <a:t>Perspective on Gender </a:t>
            </a:r>
          </a:p>
          <a:p>
            <a:r>
              <a:rPr lang="en-IN" sz="2400" dirty="0" smtClean="0"/>
              <a:t>Conflict </a:t>
            </a:r>
            <a:r>
              <a:rPr lang="en-IN" sz="2400" dirty="0"/>
              <a:t>perspective on Gender </a:t>
            </a:r>
          </a:p>
          <a:p>
            <a:r>
              <a:rPr lang="en-IN" sz="2400" dirty="0" smtClean="0"/>
              <a:t>Feminist </a:t>
            </a:r>
            <a:r>
              <a:rPr lang="en-IN" sz="2400" dirty="0"/>
              <a:t>perspective on Gender </a:t>
            </a:r>
          </a:p>
        </p:txBody>
      </p:sp>
    </p:spTree>
    <p:extLst>
      <p:ext uri="{BB962C8B-B14F-4D97-AF65-F5344CB8AC3E}">
        <p14:creationId xmlns:p14="http://schemas.microsoft.com/office/powerpoint/2010/main" val="287291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smtClean="0"/>
              <a:t>Functionalist </a:t>
            </a:r>
            <a:r>
              <a:rPr lang="en-IN" sz="4000" b="1" dirty="0"/>
              <a:t>Perspective </a:t>
            </a:r>
          </a:p>
        </p:txBody>
      </p:sp>
      <p:sp>
        <p:nvSpPr>
          <p:cNvPr id="3" name="Content Placeholder 2"/>
          <p:cNvSpPr>
            <a:spLocks noGrp="1"/>
          </p:cNvSpPr>
          <p:nvPr>
            <p:ph sz="quarter" idx="1"/>
          </p:nvPr>
        </p:nvSpPr>
        <p:spPr>
          <a:xfrm>
            <a:off x="301752" y="1665312"/>
            <a:ext cx="8503920" cy="4572000"/>
          </a:xfrm>
        </p:spPr>
        <p:txBody>
          <a:bodyPr>
            <a:normAutofit fontScale="92500" lnSpcReduction="10000"/>
          </a:bodyPr>
          <a:lstStyle/>
          <a:p>
            <a:r>
              <a:rPr lang="en-IN" sz="2400" dirty="0" smtClean="0"/>
              <a:t>Functionalists </a:t>
            </a:r>
            <a:r>
              <a:rPr lang="en-IN" sz="2400" dirty="0"/>
              <a:t>view society in terms of a complex system consisting of many different parts that fit together to create a harmonious and integrated whole </a:t>
            </a:r>
          </a:p>
          <a:p>
            <a:r>
              <a:rPr lang="en-IN" sz="2400" dirty="0"/>
              <a:t>Gender differentiation and division of labour along gender lines are seen as ‘functional’ for the society in the sense that it contributes to order and stability </a:t>
            </a:r>
            <a:endParaRPr lang="en-IN" sz="2400" dirty="0" smtClean="0"/>
          </a:p>
          <a:p>
            <a:r>
              <a:rPr lang="en-IN" sz="2400" dirty="0" smtClean="0"/>
              <a:t>Sociologists </a:t>
            </a:r>
            <a:r>
              <a:rPr lang="en-IN" sz="2400" dirty="0"/>
              <a:t>Talcott Parsons and Robert Bales agree to functionalist View </a:t>
            </a:r>
          </a:p>
          <a:p>
            <a:r>
              <a:rPr lang="en-IN" sz="2400" dirty="0"/>
              <a:t>Parson argues , “Different and complementary gender roles are beneficial for the society. The roles assigned to the women are linked to home </a:t>
            </a:r>
          </a:p>
          <a:p>
            <a:r>
              <a:rPr lang="en-IN" sz="2400" dirty="0"/>
              <a:t>Functionalist perspectives has been strongly </a:t>
            </a:r>
            <a:r>
              <a:rPr lang="en-IN" sz="2400" dirty="0" err="1"/>
              <a:t>crticised</a:t>
            </a:r>
            <a:r>
              <a:rPr lang="en-IN" sz="2400" dirty="0"/>
              <a:t> by conflict theorists and feminists </a:t>
            </a:r>
          </a:p>
        </p:txBody>
      </p:sp>
    </p:spTree>
    <p:extLst>
      <p:ext uri="{BB962C8B-B14F-4D97-AF65-F5344CB8AC3E}">
        <p14:creationId xmlns:p14="http://schemas.microsoft.com/office/powerpoint/2010/main" val="423662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b="1" dirty="0" smtClean="0"/>
              <a:t>Psychoanalytical </a:t>
            </a:r>
            <a:r>
              <a:rPr lang="en-IN" b="1" dirty="0"/>
              <a:t>Perspective </a:t>
            </a:r>
          </a:p>
        </p:txBody>
      </p:sp>
      <p:sp>
        <p:nvSpPr>
          <p:cNvPr id="3" name="Content Placeholder 2"/>
          <p:cNvSpPr>
            <a:spLocks noGrp="1"/>
          </p:cNvSpPr>
          <p:nvPr>
            <p:ph sz="quarter" idx="1"/>
          </p:nvPr>
        </p:nvSpPr>
        <p:spPr/>
        <p:txBody>
          <a:bodyPr>
            <a:normAutofit/>
          </a:bodyPr>
          <a:lstStyle/>
          <a:p>
            <a:r>
              <a:rPr lang="en-IN" sz="2400" dirty="0" smtClean="0"/>
              <a:t>It </a:t>
            </a:r>
            <a:r>
              <a:rPr lang="en-IN" sz="2400" dirty="0"/>
              <a:t>has its roots in the work of one of the fines thinkers world has ever seen, Sigmund Freud </a:t>
            </a:r>
          </a:p>
          <a:p>
            <a:r>
              <a:rPr lang="en-IN" sz="2400" dirty="0"/>
              <a:t>According to this perspective gender is not a biologically determined phenomenon. </a:t>
            </a:r>
          </a:p>
          <a:p>
            <a:r>
              <a:rPr lang="en-IN" sz="2400" dirty="0"/>
              <a:t>Childhood experiences are responsible for making male believe that he is masculine and female believe that she is feminine. These experiences lead to gender inequality </a:t>
            </a:r>
          </a:p>
          <a:p>
            <a:r>
              <a:rPr lang="en-IN" sz="2400" dirty="0"/>
              <a:t>Freud through his psychosexual theory showed how childhood experiences shape the development of the gender </a:t>
            </a:r>
          </a:p>
        </p:txBody>
      </p:sp>
    </p:spTree>
    <p:extLst>
      <p:ext uri="{BB962C8B-B14F-4D97-AF65-F5344CB8AC3E}">
        <p14:creationId xmlns:p14="http://schemas.microsoft.com/office/powerpoint/2010/main" val="3164093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smtClean="0"/>
              <a:t>Conflict </a:t>
            </a:r>
            <a:r>
              <a:rPr lang="en-IN" sz="4000" b="1" dirty="0"/>
              <a:t>Perspective </a:t>
            </a:r>
          </a:p>
        </p:txBody>
      </p:sp>
      <p:sp>
        <p:nvSpPr>
          <p:cNvPr id="3" name="Content Placeholder 2"/>
          <p:cNvSpPr>
            <a:spLocks noGrp="1"/>
          </p:cNvSpPr>
          <p:nvPr>
            <p:ph sz="quarter" idx="1"/>
          </p:nvPr>
        </p:nvSpPr>
        <p:spPr/>
        <p:txBody>
          <a:bodyPr>
            <a:noAutofit/>
          </a:bodyPr>
          <a:lstStyle/>
          <a:p>
            <a:r>
              <a:rPr lang="en-IN" sz="2400" dirty="0" smtClean="0"/>
              <a:t>Conflict </a:t>
            </a:r>
            <a:r>
              <a:rPr lang="en-IN" sz="2400" dirty="0"/>
              <a:t>theorists consider gender not only in terms of difference in behaviour and tasks but more importantly difference in terms of power. </a:t>
            </a:r>
          </a:p>
          <a:p>
            <a:r>
              <a:rPr lang="en-IN" sz="2400" dirty="0"/>
              <a:t>They challenge the belief of functionalists that gender differentiation leads to order and stability. Conflict theorists argue that men seek to protect their privileges whereas women try to redress the unequal power sharing. Marxists like Friedrich Engels agree to this perspective . </a:t>
            </a:r>
          </a:p>
        </p:txBody>
      </p:sp>
    </p:spTree>
    <p:extLst>
      <p:ext uri="{BB962C8B-B14F-4D97-AF65-F5344CB8AC3E}">
        <p14:creationId xmlns:p14="http://schemas.microsoft.com/office/powerpoint/2010/main" val="140238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b="1" dirty="0" smtClean="0"/>
              <a:t>Feminist </a:t>
            </a:r>
            <a:r>
              <a:rPr lang="en-IN" b="1" dirty="0"/>
              <a:t>perspectives </a:t>
            </a:r>
          </a:p>
        </p:txBody>
      </p:sp>
      <p:sp>
        <p:nvSpPr>
          <p:cNvPr id="3" name="Content Placeholder 2"/>
          <p:cNvSpPr>
            <a:spLocks noGrp="1"/>
          </p:cNvSpPr>
          <p:nvPr>
            <p:ph sz="quarter" idx="1"/>
          </p:nvPr>
        </p:nvSpPr>
        <p:spPr/>
        <p:txBody>
          <a:bodyPr>
            <a:normAutofit/>
          </a:bodyPr>
          <a:lstStyle/>
          <a:p>
            <a:r>
              <a:rPr lang="en-IN" sz="2400" dirty="0" smtClean="0"/>
              <a:t>According </a:t>
            </a:r>
            <a:r>
              <a:rPr lang="en-IN" sz="2400" dirty="0"/>
              <a:t>to feminists the gender inequality exists because of patriarchy the work men do is more valued than the work done by the women. </a:t>
            </a:r>
          </a:p>
          <a:p>
            <a:r>
              <a:rPr lang="en-IN" sz="2400" dirty="0"/>
              <a:t>Feminists address the issue of gender inequality, patriarchy and sexism </a:t>
            </a:r>
          </a:p>
          <a:p>
            <a:r>
              <a:rPr lang="en-IN" sz="2400" dirty="0"/>
              <a:t>However we must remember that there is difference in approach between feminists with respect to promoting gender equality </a:t>
            </a:r>
          </a:p>
        </p:txBody>
      </p:sp>
    </p:spTree>
    <p:extLst>
      <p:ext uri="{BB962C8B-B14F-4D97-AF65-F5344CB8AC3E}">
        <p14:creationId xmlns:p14="http://schemas.microsoft.com/office/powerpoint/2010/main" val="2868092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Different Types of Feminism</a:t>
            </a:r>
            <a:endParaRPr lang="en-IN" b="1" dirty="0"/>
          </a:p>
        </p:txBody>
      </p:sp>
      <p:sp>
        <p:nvSpPr>
          <p:cNvPr id="3" name="Content Placeholder 2"/>
          <p:cNvSpPr>
            <a:spLocks noGrp="1"/>
          </p:cNvSpPr>
          <p:nvPr>
            <p:ph sz="quarter" idx="1"/>
          </p:nvPr>
        </p:nvSpPr>
        <p:spPr/>
        <p:txBody>
          <a:bodyPr>
            <a:normAutofit/>
          </a:bodyPr>
          <a:lstStyle/>
          <a:p>
            <a:r>
              <a:rPr lang="en-IN" sz="2400" dirty="0" smtClean="0"/>
              <a:t>Liberal </a:t>
            </a:r>
            <a:r>
              <a:rPr lang="en-IN" sz="2400" dirty="0"/>
              <a:t>Feminism: they believe on the present system and argue for more opportunities for women </a:t>
            </a:r>
          </a:p>
          <a:p>
            <a:r>
              <a:rPr lang="en-IN" sz="2400" dirty="0"/>
              <a:t>Marxist feminism/Socialist feminism: they argue for the complete change in the structure of the family so as to free women form the responsibility of house work and childcare. </a:t>
            </a:r>
          </a:p>
          <a:p>
            <a:r>
              <a:rPr lang="en-IN" sz="2400" dirty="0"/>
              <a:t>Radical Feminism: they believe on more drastic measures like change motherhood and family is totally questioned and women should be freed form child bearing task by use of new technology. </a:t>
            </a:r>
          </a:p>
        </p:txBody>
      </p:sp>
    </p:spTree>
    <p:extLst>
      <p:ext uri="{BB962C8B-B14F-4D97-AF65-F5344CB8AC3E}">
        <p14:creationId xmlns:p14="http://schemas.microsoft.com/office/powerpoint/2010/main" val="126806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smtClean="0"/>
              <a:t>Readings </a:t>
            </a:r>
            <a:r>
              <a:rPr lang="en-IN" sz="4000" b="1" dirty="0"/>
              <a:t>and References</a:t>
            </a:r>
          </a:p>
        </p:txBody>
      </p:sp>
      <p:sp>
        <p:nvSpPr>
          <p:cNvPr id="3" name="Content Placeholder 2"/>
          <p:cNvSpPr>
            <a:spLocks noGrp="1"/>
          </p:cNvSpPr>
          <p:nvPr>
            <p:ph sz="quarter" idx="1"/>
          </p:nvPr>
        </p:nvSpPr>
        <p:spPr>
          <a:xfrm>
            <a:off x="301752" y="1665312"/>
            <a:ext cx="8503920" cy="4572000"/>
          </a:xfrm>
        </p:spPr>
        <p:txBody>
          <a:bodyPr>
            <a:normAutofit/>
          </a:bodyPr>
          <a:lstStyle/>
          <a:p>
            <a:r>
              <a:rPr lang="en-IN" sz="2000" dirty="0" err="1" smtClean="0"/>
              <a:t>Bradely</a:t>
            </a:r>
            <a:r>
              <a:rPr lang="en-IN" sz="2000" dirty="0"/>
              <a:t>, K and </a:t>
            </a:r>
            <a:r>
              <a:rPr lang="en-IN" sz="2000" dirty="0" err="1"/>
              <a:t>Khor</a:t>
            </a:r>
            <a:r>
              <a:rPr lang="en-IN" sz="2000" dirty="0"/>
              <a:t>, D. (1993). Towards an integration of theory and research on the status of women. Gender and Society, 7(3), 3473-3478 </a:t>
            </a:r>
          </a:p>
          <a:p>
            <a:r>
              <a:rPr lang="en-IN" sz="2000" dirty="0"/>
              <a:t>2. Price, L. (2009). Feminist Perspectives. </a:t>
            </a:r>
            <a:r>
              <a:rPr lang="en-IN" sz="2000" dirty="0" err="1"/>
              <a:t>Aakar</a:t>
            </a:r>
            <a:r>
              <a:rPr lang="en-IN" sz="2000" dirty="0"/>
              <a:t> Books, New Delhi. </a:t>
            </a:r>
          </a:p>
          <a:p>
            <a:r>
              <a:rPr lang="fr-FR" sz="2000" dirty="0"/>
              <a:t>3. Internet source. http://vcampus.uom.ac.mu/soci1101/444_feminist_perspectives.html</a:t>
            </a:r>
            <a:endParaRPr lang="en-IN" sz="2000" dirty="0"/>
          </a:p>
        </p:txBody>
      </p:sp>
    </p:spTree>
    <p:extLst>
      <p:ext uri="{BB962C8B-B14F-4D97-AF65-F5344CB8AC3E}">
        <p14:creationId xmlns:p14="http://schemas.microsoft.com/office/powerpoint/2010/main" val="39951149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TotalTime>
  <Words>562</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PowerPoint Presentation</vt:lpstr>
      <vt:lpstr> Theoretical Perspectives on Gender </vt:lpstr>
      <vt:lpstr>Different Theoretical Perspectives </vt:lpstr>
      <vt:lpstr>Functionalist Perspective </vt:lpstr>
      <vt:lpstr>Psychoanalytical Perspective </vt:lpstr>
      <vt:lpstr>Conflict Perspective </vt:lpstr>
      <vt:lpstr>Feminist perspectives </vt:lpstr>
      <vt:lpstr>Different Types of Feminism</vt:lpstr>
      <vt:lpstr>Readings and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rabbi</dc:creator>
  <cp:lastModifiedBy>rabbi</cp:lastModifiedBy>
  <cp:revision>5</cp:revision>
  <dcterms:created xsi:type="dcterms:W3CDTF">2017-07-23T12:06:20Z</dcterms:created>
  <dcterms:modified xsi:type="dcterms:W3CDTF">2017-07-24T01:24:44Z</dcterms:modified>
</cp:coreProperties>
</file>