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 I-1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fld id="{B6F15528-21DE-4FAA-801E-634DDDAF4B2B}" type="slidenum">
              <a:rPr lang="en-US" smtClean="0"/>
              <a:pPr>
                <a:buFont typeface="+mj-lt"/>
                <a:buAutoNum type="arabicPeriod"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buFont typeface="+mj-lt"/>
              <a:buAutoNum type="arabicPeriod"/>
            </a:pPr>
            <a:r>
              <a:rPr lang="en-US" smtClean="0"/>
              <a:t>1</a:t>
            </a:r>
            <a:fld id="{B6F15528-21DE-4FAA-801E-634DDDAF4B2B}" type="slidenum">
              <a:rPr lang="en-US" smtClean="0"/>
              <a:pPr>
                <a:buFont typeface="+mj-lt"/>
                <a:buAutoNum type="arabicPeriod"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29539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CHAPTER-1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494489"/>
            <a:ext cx="8229600" cy="161091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INTRODUCTION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BUSINESS RESEARCH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Research applications in marketing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Market &amp; consumer analysis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Product research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Pricing research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 Promotional research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Place research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8683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Research applications in finance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Asset pricing, capital markets and corporate finance</a:t>
            </a:r>
          </a:p>
          <a:p>
            <a:endParaRPr lang="en-US" dirty="0" smtClean="0"/>
          </a:p>
          <a:p>
            <a:r>
              <a:rPr lang="en-US" b="1" dirty="0" smtClean="0"/>
              <a:t> </a:t>
            </a:r>
            <a:r>
              <a:rPr lang="en-US" dirty="0" smtClean="0"/>
              <a:t>Financial derivatives and credit risk modeling research</a:t>
            </a:r>
          </a:p>
          <a:p>
            <a:endParaRPr lang="en-US" dirty="0" smtClean="0"/>
          </a:p>
          <a:p>
            <a:r>
              <a:rPr lang="en-US" dirty="0" smtClean="0"/>
              <a:t>Market-based accounting research</a:t>
            </a:r>
          </a:p>
          <a:p>
            <a:endParaRPr lang="en-US" dirty="0" smtClean="0"/>
          </a:p>
          <a:p>
            <a:r>
              <a:rPr lang="en-US" dirty="0" smtClean="0"/>
              <a:t>Auditing and accountability</a:t>
            </a:r>
          </a:p>
          <a:p>
            <a:endParaRPr lang="en-US" dirty="0" smtClean="0"/>
          </a:p>
          <a:p>
            <a:r>
              <a:rPr lang="en-US" dirty="0" smtClean="0"/>
              <a:t>Other areas: financial forecasting, </a:t>
            </a:r>
            <a:r>
              <a:rPr lang="en-US" dirty="0" err="1" smtClean="0"/>
              <a:t>behavioural</a:t>
            </a:r>
            <a:r>
              <a:rPr lang="en-US" dirty="0" smtClean="0"/>
              <a:t> finance, volatility analysis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6629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Research applications in</a:t>
            </a:r>
            <a:br>
              <a:rPr lang="en-US" b="1" dirty="0" smtClean="0"/>
            </a:br>
            <a:r>
              <a:rPr lang="en-US" b="1" dirty="0" smtClean="0"/>
              <a:t> human 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Training &amp; development studies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Selection and staffing studies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Performance appraisal–design and evaluation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Organization planning and development </a:t>
            </a:r>
          </a:p>
          <a:p>
            <a:endParaRPr lang="en-US" dirty="0" smtClean="0"/>
          </a:p>
          <a:p>
            <a:r>
              <a:rPr lang="en-US" dirty="0" smtClean="0"/>
              <a:t>Incentive and benefits studies </a:t>
            </a:r>
          </a:p>
          <a:p>
            <a:endParaRPr lang="en-US" dirty="0" smtClean="0"/>
          </a:p>
          <a:p>
            <a:r>
              <a:rPr lang="en-US" dirty="0" smtClean="0"/>
              <a:t>Emerging areas–critical factor analysis, employer branding studies </a:t>
            </a:r>
          </a:p>
          <a:p>
            <a:pPr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731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Research applications in </a:t>
            </a:r>
            <a:br>
              <a:rPr lang="en-US" sz="3600" b="1" dirty="0" smtClean="0"/>
            </a:br>
            <a:r>
              <a:rPr lang="en-US" sz="3600" b="1" dirty="0" smtClean="0"/>
              <a:t>production &amp; operations management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19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Operation planning and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Demand forecasting and demand estimation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Process planning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Project management and maintenance effectiveness studies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Logistics and supply chain-design and evaluation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Quality estimations and assurance studies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CHARACTERSTICS OF GOOD RESEARCH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458200" cy="5181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MUST have: a clearly stated research purpose/ objective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MUST have: a sequential plan of execution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MUST have: a logical and explicitly stated justification for the selected methods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MUST have: an unbiased and neutral method of conduct and reporting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MUST have: complete transparency and ethical conduction of the research process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MUST have: provision for being reliable &amp; replicable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research?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114800"/>
          </a:xfrm>
        </p:spPr>
        <p:txBody>
          <a:bodyPr/>
          <a:lstStyle/>
          <a:p>
            <a:pPr algn="just">
              <a:buNone/>
            </a:pPr>
            <a:r>
              <a:rPr lang="en-US" sz="3200" dirty="0" smtClean="0"/>
              <a:t>   Management research is an unbiased, structured, and </a:t>
            </a:r>
            <a:r>
              <a:rPr lang="en-US" sz="3200" b="1" i="1" dirty="0" smtClean="0"/>
              <a:t>sequential method of enquiry</a:t>
            </a:r>
            <a:r>
              <a:rPr lang="en-US" sz="3200" dirty="0" smtClean="0"/>
              <a:t>, directed towards a clear implicit or explicit business objective. This enquiry might lead to </a:t>
            </a:r>
            <a:r>
              <a:rPr lang="en-US" sz="3200" b="1" i="1" dirty="0" smtClean="0"/>
              <a:t>validating existing postulates </a:t>
            </a:r>
            <a:r>
              <a:rPr lang="en-US" sz="3200" dirty="0" smtClean="0"/>
              <a:t>or </a:t>
            </a:r>
            <a:r>
              <a:rPr lang="en-US" sz="3200" b="1" i="1" dirty="0" smtClean="0"/>
              <a:t>arriving at new theories and models.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Types of research</a:t>
            </a:r>
            <a:endParaRPr lang="en-US" b="1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914400" y="1600200"/>
          <a:ext cx="7620000" cy="4648200"/>
        </p:xfrm>
        <a:graphic>
          <a:graphicData uri="http://schemas.openxmlformats.org/presentationml/2006/ole">
            <p:oleObj spid="_x0000_s1029" name="Document" r:id="rId3" imgW="6631520" imgH="4128299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Types of research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pPr algn="just"/>
            <a:r>
              <a:rPr lang="en-US" b="1" i="1" dirty="0" smtClean="0"/>
              <a:t>Basic research </a:t>
            </a:r>
            <a:r>
              <a:rPr lang="en-US" b="1" dirty="0" smtClean="0"/>
              <a:t>: </a:t>
            </a:r>
            <a:r>
              <a:rPr lang="en-US" dirty="0" smtClean="0"/>
              <a:t>the basic premise is the need to KNOW and the concern is primarily academic in nature.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b="1" i="1" dirty="0" smtClean="0"/>
              <a:t>Applied research</a:t>
            </a:r>
            <a:r>
              <a:rPr lang="en-US" dirty="0" smtClean="0"/>
              <a:t>: Solution or action oriented research, that is contextual and practical in approach.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Types of research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01000" cy="45720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pPr algn="just"/>
            <a:r>
              <a:rPr lang="en-US" b="1" i="1" dirty="0" smtClean="0"/>
              <a:t>Exploratory research </a:t>
            </a:r>
            <a:r>
              <a:rPr lang="en-US" dirty="0" smtClean="0"/>
              <a:t>is loosely structured and the basic premise is to provide direction to subsequent, more structured method of enquiry.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i="1" dirty="0" smtClean="0"/>
              <a:t>Conclusive research </a:t>
            </a:r>
            <a:r>
              <a:rPr lang="en-US" dirty="0" smtClean="0"/>
              <a:t>is structured and definite in orientation. These studies are usually conducted to validate formulated hypotheses and specified relationships.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Exploratory </a:t>
            </a:r>
            <a:r>
              <a:rPr lang="en-US" b="1" dirty="0" smtClean="0"/>
              <a:t>vs. </a:t>
            </a:r>
            <a:r>
              <a:rPr lang="en-US" b="1" dirty="0" smtClean="0"/>
              <a:t>Conclusive Research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81000" y="1600200"/>
          <a:ext cx="8610600" cy="4724400"/>
        </p:xfrm>
        <a:graphic>
          <a:graphicData uri="http://schemas.openxmlformats.org/presentationml/2006/ole">
            <p:oleObj spid="_x0000_s2050" name="Document" r:id="rId3" imgW="5775305" imgH="2004347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Conclusive research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b="1" dirty="0" smtClean="0"/>
          </a:p>
          <a:p>
            <a:pPr algn="just"/>
            <a:r>
              <a:rPr lang="en-US" b="1" i="1" dirty="0" smtClean="0"/>
              <a:t>Descriptive research</a:t>
            </a:r>
            <a:r>
              <a:rPr lang="en-US" dirty="0" smtClean="0"/>
              <a:t>: The main goal of this type of research is to describe the data and characteristics about what is being studied.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i="1" dirty="0" smtClean="0"/>
              <a:t>Causal research</a:t>
            </a:r>
            <a:r>
              <a:rPr lang="en-US" b="1" dirty="0" smtClean="0"/>
              <a:t>: </a:t>
            </a:r>
            <a:r>
              <a:rPr lang="en-US" dirty="0" smtClean="0"/>
              <a:t>Explores the effect of one or more variables on other variable(s), with reasonable level of certainty by controlling the impact of other influencing variables.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research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696200" cy="4267200"/>
          </a:xfrm>
        </p:spPr>
        <p:txBody>
          <a:bodyPr/>
          <a:lstStyle/>
          <a:p>
            <a:r>
              <a:rPr lang="en-US" dirty="0" smtClean="0"/>
              <a:t>The management decision problem</a:t>
            </a:r>
          </a:p>
          <a:p>
            <a:endParaRPr lang="en-US" dirty="0" smtClean="0"/>
          </a:p>
          <a:p>
            <a:r>
              <a:rPr lang="en-US" dirty="0" smtClean="0"/>
              <a:t>Defining the research problem</a:t>
            </a:r>
          </a:p>
          <a:p>
            <a:endParaRPr lang="en-US" dirty="0" smtClean="0"/>
          </a:p>
          <a:p>
            <a:r>
              <a:rPr lang="en-US" dirty="0" smtClean="0"/>
              <a:t>Formulation of the working hypotheses</a:t>
            </a:r>
          </a:p>
          <a:p>
            <a:endParaRPr lang="en-US" dirty="0" smtClean="0"/>
          </a:p>
          <a:p>
            <a:r>
              <a:rPr lang="en-US" dirty="0" smtClean="0"/>
              <a:t>Construction of the research proposal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research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696200" cy="4724400"/>
          </a:xfrm>
        </p:spPr>
        <p:txBody>
          <a:bodyPr anchor="ctr"/>
          <a:lstStyle/>
          <a:p>
            <a:r>
              <a:rPr lang="en-US" dirty="0" smtClean="0"/>
              <a:t>Formulating the research design</a:t>
            </a:r>
          </a:p>
          <a:p>
            <a:endParaRPr lang="en-US" dirty="0" smtClean="0"/>
          </a:p>
          <a:p>
            <a:r>
              <a:rPr lang="en-US" dirty="0" smtClean="0"/>
              <a:t>Sampling considerations</a:t>
            </a:r>
          </a:p>
          <a:p>
            <a:endParaRPr lang="en-US" dirty="0" smtClean="0"/>
          </a:p>
          <a:p>
            <a:r>
              <a:rPr lang="en-US" dirty="0" smtClean="0"/>
              <a:t>Collecting the data for the study</a:t>
            </a:r>
          </a:p>
          <a:p>
            <a:endParaRPr lang="en-US" dirty="0" smtClean="0"/>
          </a:p>
          <a:p>
            <a:r>
              <a:rPr lang="en-US" dirty="0" smtClean="0"/>
              <a:t>Data analysis and interpretation of findings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</TotalTime>
  <Words>427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Flow</vt:lpstr>
      <vt:lpstr>Document</vt:lpstr>
      <vt:lpstr>CHAPTER-1</vt:lpstr>
      <vt:lpstr>What is research?</vt:lpstr>
      <vt:lpstr>Types of research</vt:lpstr>
      <vt:lpstr>Types of research</vt:lpstr>
      <vt:lpstr>Types of research</vt:lpstr>
      <vt:lpstr>Exploratory vs. Conclusive Research</vt:lpstr>
      <vt:lpstr>Conclusive research</vt:lpstr>
      <vt:lpstr>The research process</vt:lpstr>
      <vt:lpstr>The research process</vt:lpstr>
      <vt:lpstr>Research applications in marketing</vt:lpstr>
      <vt:lpstr>Research applications in finance</vt:lpstr>
      <vt:lpstr>Research applications in  human resources</vt:lpstr>
      <vt:lpstr>Research applications in  production &amp; operations management </vt:lpstr>
      <vt:lpstr>CHARACTERSTICS OF GOOD RESEARCH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CHAPTER-I</dc:title>
  <dc:creator>neenas</dc:creator>
  <cp:lastModifiedBy>hp i3</cp:lastModifiedBy>
  <cp:revision>54</cp:revision>
  <dcterms:created xsi:type="dcterms:W3CDTF">2006-08-16T00:00:00Z</dcterms:created>
  <dcterms:modified xsi:type="dcterms:W3CDTF">2016-02-15T13:21:28Z</dcterms:modified>
</cp:coreProperties>
</file>